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</p:sldIdLst>
  <p:sldSz cy="5143500" cx="9144000"/>
  <p:notesSz cx="6858000" cy="9144000"/>
  <p:embeddedFontLst>
    <p:embeddedFont>
      <p:font typeface="Raleway"/>
      <p:regular r:id="rId24"/>
      <p:bold r:id="rId25"/>
      <p:italic r:id="rId26"/>
      <p:boldItalic r:id="rId27"/>
    </p:embeddedFont>
    <p:embeddedFont>
      <p:font typeface="Lato"/>
      <p:regular r:id="rId28"/>
      <p:bold r:id="rId29"/>
      <p:italic r:id="rId30"/>
      <p:boldItalic r:id="rId31"/>
    </p:embeddedFont>
    <p:embeddedFont>
      <p:font typeface="Oswald"/>
      <p:regular r:id="rId32"/>
      <p:bold r:id="rId3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font" Target="fonts/Raleway-regular.fntdata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Raleway-italic.fntdata"/><Relationship Id="rId25" Type="http://schemas.openxmlformats.org/officeDocument/2006/relationships/font" Target="fonts/Raleway-bold.fntdata"/><Relationship Id="rId28" Type="http://schemas.openxmlformats.org/officeDocument/2006/relationships/font" Target="fonts/Lato-regular.fntdata"/><Relationship Id="rId27" Type="http://schemas.openxmlformats.org/officeDocument/2006/relationships/font" Target="fonts/Raleway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Lato-bold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Lato-boldItalic.fntdata"/><Relationship Id="rId30" Type="http://schemas.openxmlformats.org/officeDocument/2006/relationships/font" Target="fonts/Lato-italic.fntdata"/><Relationship Id="rId11" Type="http://schemas.openxmlformats.org/officeDocument/2006/relationships/slide" Target="slides/slide6.xml"/><Relationship Id="rId33" Type="http://schemas.openxmlformats.org/officeDocument/2006/relationships/font" Target="fonts/Oswald-bold.fntdata"/><Relationship Id="rId10" Type="http://schemas.openxmlformats.org/officeDocument/2006/relationships/slide" Target="slides/slide5.xml"/><Relationship Id="rId32" Type="http://schemas.openxmlformats.org/officeDocument/2006/relationships/font" Target="fonts/Oswald-regular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c6f972163_0_0:notes"/>
          <p:cNvSpPr/>
          <p:nvPr>
            <p:ph idx="2" type="sldImg"/>
          </p:nvPr>
        </p:nvSpPr>
        <p:spPr>
          <a:xfrm>
            <a:off x="381188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c6f972163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c6f972163_0_8:notes"/>
          <p:cNvSpPr/>
          <p:nvPr>
            <p:ph idx="2" type="sldImg"/>
          </p:nvPr>
        </p:nvSpPr>
        <p:spPr>
          <a:xfrm>
            <a:off x="381188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c6f972163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c6f972163_0_15:notes"/>
          <p:cNvSpPr/>
          <p:nvPr>
            <p:ph idx="2" type="sldImg"/>
          </p:nvPr>
        </p:nvSpPr>
        <p:spPr>
          <a:xfrm>
            <a:off x="381188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c6f972163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c6f972163_0_19:notes"/>
          <p:cNvSpPr/>
          <p:nvPr>
            <p:ph idx="2" type="sldImg"/>
          </p:nvPr>
        </p:nvSpPr>
        <p:spPr>
          <a:xfrm>
            <a:off x="381188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c6f972163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c6f972163_0_25:notes"/>
          <p:cNvSpPr/>
          <p:nvPr>
            <p:ph idx="2" type="sldImg"/>
          </p:nvPr>
        </p:nvSpPr>
        <p:spPr>
          <a:xfrm>
            <a:off x="381188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c6f972163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c6f972163_0_30:notes"/>
          <p:cNvSpPr/>
          <p:nvPr>
            <p:ph idx="2" type="sldImg"/>
          </p:nvPr>
        </p:nvSpPr>
        <p:spPr>
          <a:xfrm>
            <a:off x="381188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c6f972163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c6f972163_0_36:notes"/>
          <p:cNvSpPr/>
          <p:nvPr>
            <p:ph idx="2" type="sldImg"/>
          </p:nvPr>
        </p:nvSpPr>
        <p:spPr>
          <a:xfrm>
            <a:off x="381188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c6f972163_0_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c6f972163_0_43:notes"/>
          <p:cNvSpPr/>
          <p:nvPr>
            <p:ph idx="2" type="sldImg"/>
          </p:nvPr>
        </p:nvSpPr>
        <p:spPr>
          <a:xfrm>
            <a:off x="381188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c6f972163_0_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c6f972163_0_49:notes"/>
          <p:cNvSpPr/>
          <p:nvPr>
            <p:ph idx="2" type="sldImg"/>
          </p:nvPr>
        </p:nvSpPr>
        <p:spPr>
          <a:xfrm>
            <a:off x="381188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c6f972163_0_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c6f972163_0_54:notes"/>
          <p:cNvSpPr/>
          <p:nvPr>
            <p:ph idx="2" type="sldImg"/>
          </p:nvPr>
        </p:nvSpPr>
        <p:spPr>
          <a:xfrm>
            <a:off x="381188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c6f972163_0_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1e58a706928_0_3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1e58a706928_0_3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1e58a706928_0_3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1e58a706928_0_3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1e58a706928_0_3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1e58a706928_0_3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1e58a706928_0_34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1e58a706928_0_3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1e58a706928_0_3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Google Shape;156;g1e58a706928_0_3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1e58a706928_0_35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1e58a706928_0_3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1e58a706928_0_36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1e58a706928_0_3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1e58a706928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" name="Google Shape;174;g1e58a706928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Google Shape;10;p2"/>
          <p:cNvCxnSpPr/>
          <p:nvPr/>
        </p:nvCxnSpPr>
        <p:spPr>
          <a:xfrm>
            <a:off x="2477724" y="415650"/>
            <a:ext cx="6244200" cy="0"/>
          </a:xfrm>
          <a:prstGeom prst="straightConnector1">
            <a:avLst/>
          </a:prstGeom>
          <a:noFill/>
          <a:ln cap="flat" cmpd="sng" w="381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1" name="Google Shape;11;p2"/>
          <p:cNvCxnSpPr/>
          <p:nvPr/>
        </p:nvCxnSpPr>
        <p:spPr>
          <a:xfrm>
            <a:off x="2477724" y="4740000"/>
            <a:ext cx="62442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2" name="Google Shape;12;p2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3" name="Google Shape;13;p2"/>
          <p:cNvSpPr txBox="1"/>
          <p:nvPr>
            <p:ph type="ctrTitle"/>
          </p:nvPr>
        </p:nvSpPr>
        <p:spPr>
          <a:xfrm>
            <a:off x="2371725" y="630225"/>
            <a:ext cx="6331500" cy="154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" type="subTitle"/>
          </p:nvPr>
        </p:nvSpPr>
        <p:spPr>
          <a:xfrm>
            <a:off x="2390267" y="3238450"/>
            <a:ext cx="6331500" cy="1241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5" name="Google Shape;15;p2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Google Shape;17;p3"/>
          <p:cNvCxnSpPr/>
          <p:nvPr/>
        </p:nvCxnSpPr>
        <p:spPr>
          <a:xfrm>
            <a:off x="425200" y="415650"/>
            <a:ext cx="8296800" cy="0"/>
          </a:xfrm>
          <a:prstGeom prst="straightConnector1">
            <a:avLst/>
          </a:prstGeom>
          <a:noFill/>
          <a:ln cap="flat" cmpd="sng" w="381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8" name="Google Shape;18;p3"/>
          <p:cNvCxnSpPr/>
          <p:nvPr/>
        </p:nvCxnSpPr>
        <p:spPr>
          <a:xfrm>
            <a:off x="425200" y="4740000"/>
            <a:ext cx="82968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9" name="Google Shape;19;p3"/>
          <p:cNvSpPr txBox="1"/>
          <p:nvPr>
            <p:ph type="title"/>
          </p:nvPr>
        </p:nvSpPr>
        <p:spPr>
          <a:xfrm>
            <a:off x="406425" y="1806825"/>
            <a:ext cx="8296800" cy="1542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Google Shape;22;p4"/>
          <p:cNvCxnSpPr/>
          <p:nvPr/>
        </p:nvCxnSpPr>
        <p:spPr>
          <a:xfrm>
            <a:off x="2477724" y="415650"/>
            <a:ext cx="6244200" cy="0"/>
          </a:xfrm>
          <a:prstGeom prst="straightConnector1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3" name="Google Shape;23;p4"/>
          <p:cNvCxnSpPr/>
          <p:nvPr/>
        </p:nvCxnSpPr>
        <p:spPr>
          <a:xfrm>
            <a:off x="2477724" y="4740000"/>
            <a:ext cx="62442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4" name="Google Shape;24;p4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5" name="Google Shape;25;p4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" type="body"/>
          </p:nvPr>
        </p:nvSpPr>
        <p:spPr>
          <a:xfrm>
            <a:off x="2410112" y="1595776"/>
            <a:ext cx="6321600" cy="300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Google Shape;29;p5"/>
          <p:cNvCxnSpPr/>
          <p:nvPr/>
        </p:nvCxnSpPr>
        <p:spPr>
          <a:xfrm>
            <a:off x="2477724" y="415650"/>
            <a:ext cx="6244200" cy="0"/>
          </a:xfrm>
          <a:prstGeom prst="straightConnector1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0" name="Google Shape;30;p5"/>
          <p:cNvCxnSpPr/>
          <p:nvPr/>
        </p:nvCxnSpPr>
        <p:spPr>
          <a:xfrm>
            <a:off x="2477724" y="4740000"/>
            <a:ext cx="62442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1" name="Google Shape;31;p5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2" name="Google Shape;32;p5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3" name="Google Shape;33;p5"/>
          <p:cNvSpPr txBox="1"/>
          <p:nvPr>
            <p:ph idx="1" type="body"/>
          </p:nvPr>
        </p:nvSpPr>
        <p:spPr>
          <a:xfrm>
            <a:off x="2400303" y="1602675"/>
            <a:ext cx="3071400" cy="300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4" name="Google Shape;34;p5"/>
          <p:cNvSpPr txBox="1"/>
          <p:nvPr>
            <p:ph idx="2" type="body"/>
          </p:nvPr>
        </p:nvSpPr>
        <p:spPr>
          <a:xfrm>
            <a:off x="5650572" y="1602675"/>
            <a:ext cx="3071400" cy="300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5" name="Google Shape;35;p5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type="title"/>
          </p:nvPr>
        </p:nvSpPr>
        <p:spPr>
          <a:xfrm>
            <a:off x="303300" y="411575"/>
            <a:ext cx="8520600" cy="639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" name="Google Shape;40;p7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1" name="Google Shape;41;p7"/>
          <p:cNvSpPr txBox="1"/>
          <p:nvPr>
            <p:ph type="title"/>
          </p:nvPr>
        </p:nvSpPr>
        <p:spPr>
          <a:xfrm>
            <a:off x="319500" y="936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319500" y="1846804"/>
            <a:ext cx="2808000" cy="2806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43" name="Google Shape;43;p7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5" name="Google Shape;45;p8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6" name="Google Shape;46;p8"/>
          <p:cNvSpPr txBox="1"/>
          <p:nvPr>
            <p:ph type="title"/>
          </p:nvPr>
        </p:nvSpPr>
        <p:spPr>
          <a:xfrm>
            <a:off x="283103" y="712141"/>
            <a:ext cx="6244200" cy="3835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7" name="Google Shape;47;p8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9"/>
          <p:cNvSpPr/>
          <p:nvPr/>
        </p:nvSpPr>
        <p:spPr>
          <a:xfrm>
            <a:off x="4572000" y="1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50" name="Google Shape;50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51" name="Google Shape;51;p9"/>
          <p:cNvSpPr txBox="1"/>
          <p:nvPr>
            <p:ph type="title"/>
          </p:nvPr>
        </p:nvSpPr>
        <p:spPr>
          <a:xfrm>
            <a:off x="265500" y="1397350"/>
            <a:ext cx="4045200" cy="1318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2" name="Google Shape;52;p9"/>
          <p:cNvSpPr txBox="1"/>
          <p:nvPr>
            <p:ph idx="1" type="subTitle"/>
          </p:nvPr>
        </p:nvSpPr>
        <p:spPr>
          <a:xfrm>
            <a:off x="265500" y="2735371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53" name="Google Shape;53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54" name="Google Shape;54;p9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6" name="Google Shape;56;p10"/>
          <p:cNvCxnSpPr/>
          <p:nvPr/>
        </p:nvCxnSpPr>
        <p:spPr>
          <a:xfrm>
            <a:off x="425200" y="4740000"/>
            <a:ext cx="82968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7" name="Google Shape;57;p10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58" name="Google Shape;58;p10"/>
          <p:cNvSpPr txBox="1"/>
          <p:nvPr>
            <p:ph idx="1" type="body"/>
          </p:nvPr>
        </p:nvSpPr>
        <p:spPr>
          <a:xfrm>
            <a:off x="328017" y="4226025"/>
            <a:ext cx="83886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59" name="Google Shape;59;p10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1" name="Google Shape;61;p11"/>
          <p:cNvCxnSpPr/>
          <p:nvPr/>
        </p:nvCxnSpPr>
        <p:spPr>
          <a:xfrm>
            <a:off x="425200" y="4740000"/>
            <a:ext cx="82968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2" name="Google Shape;62;p11"/>
          <p:cNvCxnSpPr/>
          <p:nvPr/>
        </p:nvCxnSpPr>
        <p:spPr>
          <a:xfrm>
            <a:off x="425200" y="415650"/>
            <a:ext cx="8296800" cy="0"/>
          </a:xfrm>
          <a:prstGeom prst="straightConnector1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63" name="Google Shape;63;p11"/>
          <p:cNvSpPr txBox="1"/>
          <p:nvPr>
            <p:ph hasCustomPrompt="1" type="title"/>
          </p:nvPr>
        </p:nvSpPr>
        <p:spPr>
          <a:xfrm>
            <a:off x="853950" y="1304850"/>
            <a:ext cx="7436100" cy="1538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t>xx%</a:t>
            </a:r>
          </a:p>
        </p:txBody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853950" y="2919450"/>
            <a:ext cx="7436100" cy="107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65" name="Google Shape;65;p11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2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wiss-2"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2410112" y="1595776"/>
            <a:ext cx="6321600" cy="300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●"/>
              <a:defRPr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3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1.png"/><Relationship Id="rId4" Type="http://schemas.openxmlformats.org/officeDocument/2006/relationships/image" Target="../media/image9.png"/><Relationship Id="rId5" Type="http://schemas.openxmlformats.org/officeDocument/2006/relationships/image" Target="../media/image2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5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3.png"/><Relationship Id="rId4" Type="http://schemas.openxmlformats.org/officeDocument/2006/relationships/image" Target="../media/image2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png"/><Relationship Id="rId4" Type="http://schemas.openxmlformats.org/officeDocument/2006/relationships/image" Target="../media/image17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3.png"/><Relationship Id="rId4" Type="http://schemas.openxmlformats.org/officeDocument/2006/relationships/image" Target="../media/image28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6.png"/><Relationship Id="rId4" Type="http://schemas.openxmlformats.org/officeDocument/2006/relationships/image" Target="../media/image18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9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32.png"/><Relationship Id="rId4" Type="http://schemas.openxmlformats.org/officeDocument/2006/relationships/image" Target="../media/image26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4.png"/><Relationship Id="rId4" Type="http://schemas.openxmlformats.org/officeDocument/2006/relationships/image" Target="../media/image31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7.xml"/><Relationship Id="rId3" Type="http://schemas.openxmlformats.org/officeDocument/2006/relationships/hyperlink" Target="http://drive.google.com/file/d/1Ev_jKwgHPTPdgdWFRALoaF9OjsyRpPHs/view" TargetMode="External"/><Relationship Id="rId4" Type="http://schemas.openxmlformats.org/officeDocument/2006/relationships/image" Target="../media/image12.png"/><Relationship Id="rId5" Type="http://schemas.openxmlformats.org/officeDocument/2006/relationships/hyperlink" Target="http://drive.google.com/file/d/1B47R8P-4SfOfSBohl-DkeCS91GIuhcwj/view" TargetMode="External"/><Relationship Id="rId6" Type="http://schemas.openxmlformats.org/officeDocument/2006/relationships/image" Target="../media/image27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3"/>
          <p:cNvSpPr txBox="1"/>
          <p:nvPr>
            <p:ph idx="4294967295" type="title"/>
          </p:nvPr>
        </p:nvSpPr>
        <p:spPr>
          <a:xfrm rot="440916">
            <a:off x="5321842" y="946108"/>
            <a:ext cx="3203916" cy="2527872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800">
                <a:solidFill>
                  <a:schemeClr val="accent1"/>
                </a:solidFill>
              </a:rPr>
              <a:t>Memes para quem quiser…</a:t>
            </a:r>
            <a:endParaRPr sz="4800">
              <a:solidFill>
                <a:schemeClr val="accent1"/>
              </a:solidFill>
            </a:endParaRPr>
          </a:p>
        </p:txBody>
      </p:sp>
      <p:sp>
        <p:nvSpPr>
          <p:cNvPr id="73" name="Google Shape;73;p13"/>
          <p:cNvSpPr txBox="1"/>
          <p:nvPr>
            <p:ph idx="4294967295" type="subTitle"/>
          </p:nvPr>
        </p:nvSpPr>
        <p:spPr>
          <a:xfrm>
            <a:off x="2573800" y="4459350"/>
            <a:ext cx="6258300" cy="47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pt-BR"/>
              <a:t>3º U   EM                           Profª Laura Rodrigues</a:t>
            </a:r>
            <a:endParaRPr/>
          </a:p>
        </p:txBody>
      </p:sp>
      <p:sp>
        <p:nvSpPr>
          <p:cNvPr id="74" name="Google Shape;74;p13"/>
          <p:cNvSpPr txBox="1"/>
          <p:nvPr/>
        </p:nvSpPr>
        <p:spPr>
          <a:xfrm rot="-735176">
            <a:off x="573179" y="1895748"/>
            <a:ext cx="4379258" cy="1954642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700">
                <a:latin typeface="Oswald"/>
                <a:ea typeface="Oswald"/>
                <a:cs typeface="Oswald"/>
                <a:sym typeface="Oswald"/>
              </a:rPr>
              <a:t>Tópicos da Língua  Portuguesa</a:t>
            </a:r>
            <a:endParaRPr sz="3700"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75" name="Google Shape;7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7550" y="132250"/>
            <a:ext cx="1028700" cy="102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/>
          <p:nvPr>
            <p:ph idx="4294967295" type="body"/>
          </p:nvPr>
        </p:nvSpPr>
        <p:spPr>
          <a:xfrm>
            <a:off x="102825" y="129425"/>
            <a:ext cx="3673500" cy="4176300"/>
          </a:xfrm>
          <a:prstGeom prst="rect">
            <a:avLst/>
          </a:prstGeom>
          <a:solidFill>
            <a:srgbClr val="FFFFFF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900">
                <a:solidFill>
                  <a:srgbClr val="040C28"/>
                </a:solidFill>
                <a:latin typeface="Arial"/>
                <a:ea typeface="Arial"/>
                <a:cs typeface="Arial"/>
                <a:sym typeface="Arial"/>
              </a:rPr>
              <a:t>MEME- </a:t>
            </a:r>
            <a:endParaRPr b="1" sz="1900">
              <a:solidFill>
                <a:srgbClr val="040C28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pt-BR" sz="1900">
                <a:solidFill>
                  <a:srgbClr val="040C28"/>
                </a:solidFill>
                <a:latin typeface="Arial"/>
                <a:ea typeface="Arial"/>
                <a:cs typeface="Arial"/>
                <a:sym typeface="Arial"/>
              </a:rPr>
              <a:t>1. </a:t>
            </a:r>
            <a:r>
              <a:rPr lang="pt-BR" sz="1900">
                <a:solidFill>
                  <a:srgbClr val="040C28"/>
                </a:solidFill>
                <a:latin typeface="Arial"/>
                <a:ea typeface="Arial"/>
                <a:cs typeface="Arial"/>
                <a:sym typeface="Arial"/>
              </a:rPr>
              <a:t>Imagem, informação ou ideia que se espalha rapidamente através da Internet, correspondendo geralmente à reutilização ou alteração humorística ou satírica de uma imagem</a:t>
            </a:r>
            <a:r>
              <a:rPr lang="pt-BR" sz="1900">
                <a:solidFill>
                  <a:srgbClr val="4D5156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. </a:t>
            </a:r>
            <a:endParaRPr sz="1900">
              <a:solidFill>
                <a:srgbClr val="4D5156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pt-BR" sz="1900">
                <a:solidFill>
                  <a:srgbClr val="4D5156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2. Ideia ou comportamento que passa de uma geração para outra, geralmente por imitação.</a:t>
            </a:r>
            <a:endParaRPr sz="2500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1" name="Google Shape;8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64950" y="361275"/>
            <a:ext cx="5147299" cy="3154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Google Shape;86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8325" y="549175"/>
            <a:ext cx="3825349" cy="3389276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30149" y="152400"/>
            <a:ext cx="4861451" cy="47893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Google Shape;92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52400"/>
            <a:ext cx="4572899" cy="48441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25299" y="152400"/>
            <a:ext cx="4266302" cy="47995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Google Shape;98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34125" y="152400"/>
            <a:ext cx="7430600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Google Shape;103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8325" y="152400"/>
            <a:ext cx="3448005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2000" y="0"/>
            <a:ext cx="4092775" cy="49317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oogle Shape;10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3425" y="696125"/>
            <a:ext cx="3024800" cy="41681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60625" y="264825"/>
            <a:ext cx="3024801" cy="39433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454325" y="152400"/>
            <a:ext cx="2537276" cy="31835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29700" y="2674625"/>
            <a:ext cx="2706131" cy="2419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47625" y="152400"/>
            <a:ext cx="4472675" cy="2419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3075" y="339575"/>
            <a:ext cx="4301076" cy="44643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Google Shape;123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5008055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65529" y="152400"/>
            <a:ext cx="3219542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1450" y="440875"/>
            <a:ext cx="5176225" cy="3976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5899" y="191038"/>
            <a:ext cx="2821125" cy="4761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Google Shape;135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843189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48003" y="152400"/>
            <a:ext cx="3404900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Google Shape;141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2721769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26569" y="152400"/>
            <a:ext cx="5965032" cy="45075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Google Shape;14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718699" cy="4653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06000" y="367387"/>
            <a:ext cx="3779875" cy="4408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Google Shape;153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84225" y="95925"/>
            <a:ext cx="4807511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Google Shape;158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1120500"/>
            <a:ext cx="4355775" cy="2902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52400"/>
            <a:ext cx="4098082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Google Shape;164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446517"/>
            <a:ext cx="4419601" cy="42504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29826" y="171450"/>
            <a:ext cx="4267200" cy="2400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" name="Google Shape;170;p29" title="WhatsApp Video 2023-09-11 at 09.23.07.mp4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4700" y="232450"/>
            <a:ext cx="4179676" cy="3049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29" title="WhatsApp Video 2023-09-11 at 09.23.03.mp4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787375" y="1543806"/>
            <a:ext cx="4179676" cy="31347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Google Shape;176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329951">
            <a:off x="439600" y="1142375"/>
            <a:ext cx="5082475" cy="3143801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30"/>
          <p:cNvSpPr txBox="1"/>
          <p:nvPr/>
        </p:nvSpPr>
        <p:spPr>
          <a:xfrm>
            <a:off x="7219175" y="535225"/>
            <a:ext cx="770100" cy="395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2700">
                <a:latin typeface="Lato"/>
                <a:ea typeface="Lato"/>
                <a:cs typeface="Lato"/>
                <a:sym typeface="Lato"/>
              </a:rPr>
              <a:t>G</a:t>
            </a:r>
            <a:endParaRPr b="1" sz="2700"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2700">
                <a:latin typeface="Lato"/>
                <a:ea typeface="Lato"/>
                <a:cs typeface="Lato"/>
                <a:sym typeface="Lato"/>
              </a:rPr>
              <a:t>R</a:t>
            </a:r>
            <a:endParaRPr b="1" sz="2700"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2700">
                <a:latin typeface="Lato"/>
                <a:ea typeface="Lato"/>
                <a:cs typeface="Lato"/>
                <a:sym typeface="Lato"/>
              </a:rPr>
              <a:t>A </a:t>
            </a:r>
            <a:endParaRPr b="1" sz="2700"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2700">
                <a:latin typeface="Lato"/>
                <a:ea typeface="Lato"/>
                <a:cs typeface="Lato"/>
                <a:sym typeface="Lato"/>
              </a:rPr>
              <a:t>T</a:t>
            </a:r>
            <a:endParaRPr b="1" sz="2700"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2700">
                <a:latin typeface="Lato"/>
                <a:ea typeface="Lato"/>
                <a:cs typeface="Lato"/>
                <a:sym typeface="Lato"/>
              </a:rPr>
              <a:t> I </a:t>
            </a:r>
            <a:endParaRPr b="1" sz="2700"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2700">
                <a:latin typeface="Lato"/>
                <a:ea typeface="Lato"/>
                <a:cs typeface="Lato"/>
                <a:sym typeface="Lato"/>
              </a:rPr>
              <a:t>D </a:t>
            </a:r>
            <a:endParaRPr b="1" sz="2700"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2700">
                <a:latin typeface="Lato"/>
                <a:ea typeface="Lato"/>
                <a:cs typeface="Lato"/>
                <a:sym typeface="Lato"/>
              </a:rPr>
              <a:t>Ã</a:t>
            </a:r>
            <a:endParaRPr b="1" sz="2700"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2700">
                <a:latin typeface="Lato"/>
                <a:ea typeface="Lato"/>
                <a:cs typeface="Lato"/>
                <a:sym typeface="Lato"/>
              </a:rPr>
              <a:t>O</a:t>
            </a:r>
            <a:endParaRPr b="1" sz="2700"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2700">
                <a:latin typeface="Lato"/>
                <a:ea typeface="Lato"/>
                <a:cs typeface="Lato"/>
                <a:sym typeface="Lato"/>
              </a:rPr>
              <a:t>!</a:t>
            </a:r>
            <a:endParaRPr b="1" sz="2700"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wiss">
  <a:themeElements>
    <a:clrScheme name="Swiss">
      <a:dk1>
        <a:srgbClr val="F46524"/>
      </a:dk1>
      <a:lt1>
        <a:srgbClr val="FFFFFF"/>
      </a:lt1>
      <a:dk2>
        <a:srgbClr val="000000"/>
      </a:dk2>
      <a:lt2>
        <a:srgbClr val="757575"/>
      </a:lt2>
      <a:accent1>
        <a:srgbClr val="01579B"/>
      </a:accent1>
      <a:accent2>
        <a:srgbClr val="27C7BD"/>
      </a:accent2>
      <a:accent3>
        <a:srgbClr val="0099E8"/>
      </a:accent3>
      <a:accent4>
        <a:srgbClr val="51B9A3"/>
      </a:accent4>
      <a:accent5>
        <a:srgbClr val="FB8C00"/>
      </a:accent5>
      <a:accent6>
        <a:srgbClr val="FFAE88"/>
      </a:accent6>
      <a:hlink>
        <a:srgbClr val="0277BD"/>
      </a:hlink>
      <a:folHlink>
        <a:srgbClr val="0277B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