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A0F99DF-7DEC-470D-BF63-217C12CB25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765F638-8C0A-4C42-BD1F-0AA23014586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EC159592-D7FE-4349-8D9F-59C57DC0B5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63B8D-52A0-4C44-B75B-D40EF43F106D}" type="datetimeFigureOut">
              <a:rPr lang="pt-BR" smtClean="0"/>
              <a:t>08/06/2022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BAAD913-CFA8-4115-BBD7-94CE3EE5C3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C36C8200-E3CB-4B13-8D59-0723637E08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00EC5-C0EB-4631-A99C-E6E5877BE7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07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C3D31DB-211D-4464-A6F1-3DB76BC17A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4E9AAED-FCBB-43FC-8E20-07A0E38778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0D74DCAF-6FA8-4D59-91E3-E3432BB7E2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63B8D-52A0-4C44-B75B-D40EF43F106D}" type="datetimeFigureOut">
              <a:rPr lang="pt-BR" smtClean="0"/>
              <a:t>08/06/2022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209D17A-C9C0-4FBC-AA85-3A599604AF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1FFA668-F86A-4115-9DA5-F7861DDB1A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00EC5-C0EB-4631-A99C-E6E5877BE7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04475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DDA12A9-7238-4828-9200-7A16FBCF72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164092DA-FAB8-4925-AA71-49BE1EF249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CDB3AA25-3F81-410E-9E16-0B2FA9383C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63B8D-52A0-4C44-B75B-D40EF43F106D}" type="datetimeFigureOut">
              <a:rPr lang="pt-BR" smtClean="0"/>
              <a:t>08/06/2022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21E625D0-1D97-4234-BD31-21874FF395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45831FE-8972-4650-A0BD-DB975CE73E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00EC5-C0EB-4631-A99C-E6E5877BE7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9340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FCB2FCE-5788-4A4C-A680-7D6C0FE07A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81A2A7A-7716-484F-88B7-C352EE8035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4D3397AD-6C36-49E0-B29D-531AA81D0A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C79CDDCF-82A1-43C1-8447-7464BB1938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63B8D-52A0-4C44-B75B-D40EF43F106D}" type="datetimeFigureOut">
              <a:rPr lang="pt-BR" smtClean="0"/>
              <a:t>08/06/2022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11D095F1-06C4-4F95-A106-785DC99553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3A17988E-6903-4E07-B86B-EEF18DB740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00EC5-C0EB-4631-A99C-E6E5877BE7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2947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B89351B-F9EC-4FFB-B1D0-15EE09ABDA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2B0F3AB8-7F74-49F9-9DE8-3EBC891782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B7126C41-4404-4986-92F1-AC98246E36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4E0F830F-93F6-4C19-BF50-610EAEFA375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BEEFBE56-4BEF-47AE-B274-B57C64A92D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210B073E-8BCF-4BA6-880C-A03A49BE8E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63B8D-52A0-4C44-B75B-D40EF43F106D}" type="datetimeFigureOut">
              <a:rPr lang="pt-BR" smtClean="0"/>
              <a:t>08/06/2022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3513874E-FC51-4E9C-B78F-FA9A4D8BC8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4F504520-A498-4FB5-91DA-4EC85CBE46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00EC5-C0EB-4631-A99C-E6E5877BE7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8121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9057257-AE5E-4C9F-8DCA-E3901A4075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551A45B9-A556-4634-AD3C-235149DF34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63B8D-52A0-4C44-B75B-D40EF43F106D}" type="datetimeFigureOut">
              <a:rPr lang="pt-BR" smtClean="0"/>
              <a:t>08/06/2022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ABD5F37D-3552-4B09-B23A-3B9F8912A3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45673A48-B64D-4E43-B079-0F8FAB04E4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00EC5-C0EB-4631-A99C-E6E5877BE7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609034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12A40B13-7094-44D4-94AC-AD1E78DDD4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63B8D-52A0-4C44-B75B-D40EF43F106D}" type="datetimeFigureOut">
              <a:rPr lang="pt-BR" smtClean="0"/>
              <a:t>08/06/2022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0440994F-407D-44A9-B9FC-2DD08AC4E3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A6928289-02E3-4AF9-B20E-7642ADC8FF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00EC5-C0EB-4631-A99C-E6E5877BE7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5289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8C4D815-F50D-43E8-B47E-E06B3F6E1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4C0BD3D8-D772-43D3-9101-077AAF3988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EC5454BD-FDD8-4DDC-BB0B-14C7DC0CD3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AFD43EFF-175D-4902-984E-F9C6DC8BB1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63B8D-52A0-4C44-B75B-D40EF43F106D}" type="datetimeFigureOut">
              <a:rPr lang="pt-BR" smtClean="0"/>
              <a:t>08/06/2022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9E30001F-A367-4C64-A8E6-42E3C0D25C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E79C4919-A37D-4C7B-AC76-BFC379502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00EC5-C0EB-4631-A99C-E6E5877BE7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17923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B789599-54E2-4EBD-A532-DEBAC32D6B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F22CA6F3-71FD-4948-83C5-27BB83CFF14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19B42633-66D6-4DB3-80D5-FEE3CCDD2F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FBF9E6E7-3939-426A-93D5-AD400BADF3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63B8D-52A0-4C44-B75B-D40EF43F106D}" type="datetimeFigureOut">
              <a:rPr lang="pt-BR" smtClean="0"/>
              <a:t>08/06/2022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C7E85F66-49FE-42DA-9297-90EB9CA57E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D6206B3C-21B7-44F7-8448-F7A21432BF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00EC5-C0EB-4631-A99C-E6E5877BE7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12050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9744EBB-A813-4366-81CA-3B02E5AB2C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F160C4EF-0C0C-4903-88DF-B5E4368286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0AE65776-141D-4E07-B734-25E4C2E4E3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63B8D-52A0-4C44-B75B-D40EF43F106D}" type="datetimeFigureOut">
              <a:rPr lang="pt-BR" smtClean="0"/>
              <a:t>08/06/2022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2862CBC-BA07-4AE6-A1D2-0BE0A77CF7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22D1FB9B-808E-4A6B-9B03-B94FC41C6A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00EC5-C0EB-4631-A99C-E6E5877BE7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04762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D449C766-4E71-4AA7-9EE1-2EFD50536E8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74F72B0E-2BFC-4237-BA6B-4E89DFFCA1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CB7F9883-A75E-4254-A806-81204A8AFB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63B8D-52A0-4C44-B75B-D40EF43F106D}" type="datetimeFigureOut">
              <a:rPr lang="pt-BR" smtClean="0"/>
              <a:t>08/06/2022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323828B8-F15D-4D43-BE1B-E12A4445B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8CAF35B3-4D4A-42D4-B3A1-6641C7660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00EC5-C0EB-4631-A99C-E6E5877BE7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63895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2611D31E-0349-446A-9FAA-A7D9DE5976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FC672A83-8CFC-4E72-AA15-6E3B0A06BB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996A78D-C9AF-4072-AD99-FA0349FDB5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363B8D-52A0-4C44-B75B-D40EF43F106D}" type="datetimeFigureOut">
              <a:rPr lang="pt-BR" smtClean="0"/>
              <a:t>08/06/2022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8029E828-7076-4C9F-8DB2-A0CE89F606A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27C1B46-A896-4F8A-ACE8-D4A6E6A5B66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900EC5-C0EB-4631-A99C-E6E5877BE7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39606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DF13F32-1C2B-48AE-BC0E-2B9B705F083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CA96639-8001-4DC4-9C30-8B5D659F5DA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9D9896F1-78C0-4503-A283-2499BB678E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60969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6635C87-68DD-45E5-A766-B2BD382A33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966B71B2-ECB0-451D-B984-C96D70EAFD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1" cy="6858000"/>
          </a:xfrm>
        </p:spPr>
      </p:pic>
    </p:spTree>
    <p:extLst>
      <p:ext uri="{BB962C8B-B14F-4D97-AF65-F5344CB8AC3E}">
        <p14:creationId xmlns:p14="http://schemas.microsoft.com/office/powerpoint/2010/main" val="21367498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1776819-FC9D-4847-9928-C6496F5556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7" name="Espaço Reservado para Conteúdo 6">
            <a:extLst>
              <a:ext uri="{FF2B5EF4-FFF2-40B4-BE49-F238E27FC236}">
                <a16:creationId xmlns:a16="http://schemas.microsoft.com/office/drawing/2014/main" id="{591494BD-BF05-460B-BE92-7240AB0A3D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237492" cy="6883590"/>
          </a:xfrm>
        </p:spPr>
      </p:pic>
    </p:spTree>
    <p:extLst>
      <p:ext uri="{BB962C8B-B14F-4D97-AF65-F5344CB8AC3E}">
        <p14:creationId xmlns:p14="http://schemas.microsoft.com/office/powerpoint/2010/main" val="296093431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A2E51F5-47CB-40C7-8067-D7C51DE400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82E77CB8-6162-47E9-8C28-3FEF36C0C2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54459134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57C520E-D863-4242-9838-3BA7B85C3D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0A0D55A0-8749-4F6F-80AB-50BDBA0312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798365"/>
          </a:xfrm>
        </p:spPr>
      </p:pic>
    </p:spTree>
    <p:extLst>
      <p:ext uri="{BB962C8B-B14F-4D97-AF65-F5344CB8AC3E}">
        <p14:creationId xmlns:p14="http://schemas.microsoft.com/office/powerpoint/2010/main" val="22925499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B5BE343-65E5-464B-971D-18E5AD982E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F999EB97-FCC8-4BF0-839D-BBE94C8214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6896356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634F139-E447-4EDD-9176-F8F21A086C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E09C24E5-668C-473B-A6CE-D632DCF8B8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45797249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Widescreen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julia santos moura</dc:creator>
  <cp:lastModifiedBy>julia santos moura</cp:lastModifiedBy>
  <cp:revision>1</cp:revision>
  <dcterms:created xsi:type="dcterms:W3CDTF">2022-06-08T21:31:35Z</dcterms:created>
  <dcterms:modified xsi:type="dcterms:W3CDTF">2022-06-08T21:33:54Z</dcterms:modified>
</cp:coreProperties>
</file>