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10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116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3161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9468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3091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4838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1363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7176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673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759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3649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24820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401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181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48805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6988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0931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D4788-A9A4-4715-9EB8-8AD8129230FB}" type="datetimeFigureOut">
              <a:rPr lang="pt-BR" smtClean="0"/>
              <a:t>19/07/2022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9A8EAF7-BCD2-4FB4-8A3A-11E8E08396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022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BB6C1E90-C8E8-4F4A-8946-2499CED80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5496" y="3614659"/>
            <a:ext cx="4598504" cy="2150037"/>
          </a:xfrm>
        </p:spPr>
        <p:txBody>
          <a:bodyPr>
            <a:normAutofit/>
          </a:bodyPr>
          <a:lstStyle/>
          <a:p>
            <a:endParaRPr lang="pt-BR" dirty="0"/>
          </a:p>
          <a:p>
            <a:r>
              <a:rPr lang="pt-BR" dirty="0"/>
              <a:t>Aluno(a):</a:t>
            </a:r>
            <a:r>
              <a:rPr lang="pt-BR" dirty="0" err="1"/>
              <a:t>Julio</a:t>
            </a:r>
            <a:r>
              <a:rPr lang="pt-BR" dirty="0"/>
              <a:t> </a:t>
            </a:r>
            <a:r>
              <a:rPr lang="pt-BR" dirty="0" err="1"/>
              <a:t>Ridolfi</a:t>
            </a:r>
            <a:r>
              <a:rPr lang="pt-BR" dirty="0"/>
              <a:t> de Magalhães </a:t>
            </a:r>
          </a:p>
          <a:p>
            <a:r>
              <a:rPr lang="pt-BR" dirty="0"/>
              <a:t>Professor(a):Laura Rodrigues</a:t>
            </a:r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9A385E28-02DC-4C7B-86E2-A9C19625D6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37223" y="795131"/>
            <a:ext cx="6603264" cy="1773497"/>
          </a:xfrm>
        </p:spPr>
        <p:txBody>
          <a:bodyPr/>
          <a:lstStyle/>
          <a:p>
            <a:r>
              <a:rPr lang="pt-BR" dirty="0"/>
              <a:t>Portfólio do livro O Mestre e o Herói </a:t>
            </a:r>
          </a:p>
        </p:txBody>
      </p:sp>
    </p:spTree>
    <p:extLst>
      <p:ext uri="{BB962C8B-B14F-4D97-AF65-F5344CB8AC3E}">
        <p14:creationId xmlns:p14="http://schemas.microsoft.com/office/powerpoint/2010/main" val="756563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EC2BBB-CF50-4F9B-A40E-D41D47379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Domingos Pellegrini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CC17AAE-84A2-4D56-8FF5-6A9B3B63B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400405" cy="8421271"/>
          </a:xfrm>
        </p:spPr>
        <p:txBody>
          <a:bodyPr/>
          <a:lstStyle/>
          <a:p>
            <a:pPr marL="0" indent="0">
              <a:buNone/>
            </a:pPr>
            <a:r>
              <a:rPr lang="pt-BR" dirty="0"/>
              <a:t>Nascido em 23 de junho de 1949 na cidade de Londrina ele se graduou-se em letras também trabalhou como jornalista e redator em publicidade possui mais de trinta livros publicados entre crônicas, poemas, romances entre outros gêneros literário</a:t>
            </a:r>
          </a:p>
        </p:txBody>
      </p:sp>
    </p:spTree>
    <p:extLst>
      <p:ext uri="{BB962C8B-B14F-4D97-AF65-F5344CB8AC3E}">
        <p14:creationId xmlns:p14="http://schemas.microsoft.com/office/powerpoint/2010/main" val="1919624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0CE34A-F9F1-4CF5-A421-62D5D4BC8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rPr>
              <a:t>Resumo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6124896-72D9-46E7-B11E-D7C829944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/>
              <a:t>O livro O Mestre e o Herói conta a história de um mestre que se dispõe a ensinar o filho de um amigo nascido em berço de ouro. Devido a sua vida abastada, o garoto causa muitos problemas para o mestre enquanto eles viajam porque a todo momento menino quer voltar para o conforto de casa, não querendo ter que trabalhar para conseguir seu sustento, visto que o fim da jornada é a pousada do mestre, onde o garoto deve arrumar a cama e lavar as próprias roupas .O mestre se mostra muito paciente e continua ensinando o garoto que, em certo momento, começa a escutar o que o mestre tem a dizer e caminha para sua própria transformação Assim amadurecendo como pessoa retornando para casa com uma novo homem</a:t>
            </a:r>
          </a:p>
        </p:txBody>
      </p:sp>
    </p:spTree>
    <p:extLst>
      <p:ext uri="{BB962C8B-B14F-4D97-AF65-F5344CB8AC3E}">
        <p14:creationId xmlns:p14="http://schemas.microsoft.com/office/powerpoint/2010/main" val="2171464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29A425-FE58-4AD0-A763-3C125C5AE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Personagens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E3BA18F-D646-43AA-9C80-42A0A6515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199861"/>
            <a:ext cx="8664402" cy="3841501"/>
          </a:xfrm>
        </p:spPr>
        <p:txBody>
          <a:bodyPr/>
          <a:lstStyle/>
          <a:p>
            <a:pPr marL="0" indent="0">
              <a:buNone/>
            </a:pPr>
            <a:r>
              <a:rPr lang="pt-BR" dirty="0"/>
              <a:t>A historia do livro O Mestre e o Herói é protagonizada por</a:t>
            </a:r>
          </a:p>
          <a:p>
            <a:pPr marL="0" indent="0">
              <a:buNone/>
            </a:pPr>
            <a:r>
              <a:rPr lang="pt-BR" dirty="0"/>
              <a:t>Mestre e o menino Além de outros personagens menos elefantes fala história</a:t>
            </a:r>
          </a:p>
        </p:txBody>
      </p:sp>
    </p:spTree>
    <p:extLst>
      <p:ext uri="{BB962C8B-B14F-4D97-AF65-F5344CB8AC3E}">
        <p14:creationId xmlns:p14="http://schemas.microsoft.com/office/powerpoint/2010/main" val="2355812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16DEBB-412F-4ACE-83D7-F50A03CC5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Frases que mais se identificou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A55DF66-C097-4245-A38A-DD8CFDBECB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/>
              <a:t>Pg:94 parágrafo:28</a:t>
            </a:r>
          </a:p>
          <a:p>
            <a:pPr marL="0" indent="0">
              <a:buNone/>
            </a:pPr>
            <a:r>
              <a:rPr lang="pt-BR" dirty="0"/>
              <a:t>-Tenho, mas não me assusto. Numa situação perigosa, o mais perigoso é tremer, já se perde o controle do corpo. Ou entrar em pânico, aí se perde o controle da mente. O melhor a fazer é ficar frio, examinar a situação rapidamente mas com calma e ver o que se deve fazer, e então fazer sem vacilar.</a:t>
            </a:r>
          </a:p>
        </p:txBody>
      </p:sp>
    </p:spTree>
    <p:extLst>
      <p:ext uri="{BB962C8B-B14F-4D97-AF65-F5344CB8AC3E}">
        <p14:creationId xmlns:p14="http://schemas.microsoft.com/office/powerpoint/2010/main" val="148349136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do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363</TotalTime>
  <Words>307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Facetado</vt:lpstr>
      <vt:lpstr>Portfólio do livro O Mestre e o Herói </vt:lpstr>
      <vt:lpstr>Domingos Pellegrini</vt:lpstr>
      <vt:lpstr>Resumo</vt:lpstr>
      <vt:lpstr>Personagens</vt:lpstr>
      <vt:lpstr>Frases que mais se identificou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Portfólio do livro O Mestre e o Herói</dc:title>
  <dc:creator>USUARIO</dc:creator>
  <cp:lastModifiedBy>LAURA RODRIGUES</cp:lastModifiedBy>
  <cp:revision>7</cp:revision>
  <dcterms:created xsi:type="dcterms:W3CDTF">2022-06-07T18:06:57Z</dcterms:created>
  <dcterms:modified xsi:type="dcterms:W3CDTF">2022-07-19T18:42:53Z</dcterms:modified>
</cp:coreProperties>
</file>