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8288000" cy="10287000"/>
  <p:notesSz cx="6858000" cy="9144000"/>
  <p:embeddedFontLst>
    <p:embeddedFont>
      <p:font typeface="Playfair Display Bold" charset="1" panose="00000800000000000000"/>
      <p:regular r:id="rId24"/>
    </p:embeddedFont>
    <p:embeddedFont>
      <p:font typeface="Quattrocento Bold" charset="1" panose="02020802030000000404"/>
      <p:regular r:id="rId25"/>
    </p:embeddedFont>
    <p:embeddedFont>
      <p:font typeface="Quattrocento" charset="1" panose="02020502030000000404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.png" Type="http://schemas.openxmlformats.org/officeDocument/2006/relationships/image"/><Relationship Id="rId4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7.png" Type="http://schemas.openxmlformats.org/officeDocument/2006/relationships/image"/><Relationship Id="rId4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jpeg" Type="http://schemas.openxmlformats.org/officeDocument/2006/relationships/image"/><Relationship Id="rId11" Target="../media/image6.png" Type="http://schemas.openxmlformats.org/officeDocument/2006/relationships/image"/><Relationship Id="rId2" Target="../media/image1.jpeg" Type="http://schemas.openxmlformats.org/officeDocument/2006/relationships/image"/><Relationship Id="rId3" Target="../media/image8.jpeg" Type="http://schemas.openxmlformats.org/officeDocument/2006/relationships/image"/><Relationship Id="rId4" Target="../media/image9.jpeg" Type="http://schemas.openxmlformats.org/officeDocument/2006/relationships/image"/><Relationship Id="rId5" Target="../media/image10.jpeg" Type="http://schemas.openxmlformats.org/officeDocument/2006/relationships/image"/><Relationship Id="rId6" Target="../media/image11.jpeg" Type="http://schemas.openxmlformats.org/officeDocument/2006/relationships/image"/><Relationship Id="rId7" Target="../media/image12.jpeg" Type="http://schemas.openxmlformats.org/officeDocument/2006/relationships/image"/><Relationship Id="rId8" Target="../media/image13.jpeg" Type="http://schemas.openxmlformats.org/officeDocument/2006/relationships/image"/><Relationship Id="rId9" Target="../media/image1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jpeg" Type="http://schemas.openxmlformats.org/officeDocument/2006/relationships/image"/><Relationship Id="rId11" Target="../media/image24.jpeg" Type="http://schemas.openxmlformats.org/officeDocument/2006/relationships/image"/><Relationship Id="rId12" Target="../media/image6.png" Type="http://schemas.openxmlformats.org/officeDocument/2006/relationships/image"/><Relationship Id="rId2" Target="../media/image1.jpeg" Type="http://schemas.openxmlformats.org/officeDocument/2006/relationships/image"/><Relationship Id="rId3" Target="../media/image16.jpeg" Type="http://schemas.openxmlformats.org/officeDocument/2006/relationships/image"/><Relationship Id="rId4" Target="../media/image17.jpeg" Type="http://schemas.openxmlformats.org/officeDocument/2006/relationships/image"/><Relationship Id="rId5" Target="../media/image18.jpeg" Type="http://schemas.openxmlformats.org/officeDocument/2006/relationships/image"/><Relationship Id="rId6" Target="../media/image19.jpeg" Type="http://schemas.openxmlformats.org/officeDocument/2006/relationships/image"/><Relationship Id="rId7" Target="../media/image20.jpeg" Type="http://schemas.openxmlformats.org/officeDocument/2006/relationships/image"/><Relationship Id="rId8" Target="../media/image21.jpeg" Type="http://schemas.openxmlformats.org/officeDocument/2006/relationships/image"/><Relationship Id="rId9" Target="../media/image22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Relationship Id="rId3" Target="../media/image26.jpeg" Type="http://schemas.openxmlformats.org/officeDocument/2006/relationships/image"/><Relationship Id="rId4" Target="../media/image27.jpeg" Type="http://schemas.openxmlformats.org/officeDocument/2006/relationships/image"/><Relationship Id="rId5" Target="../media/image28.jpeg" Type="http://schemas.openxmlformats.org/officeDocument/2006/relationships/image"/><Relationship Id="rId6" Target="../media/image29.jpeg" Type="http://schemas.openxmlformats.org/officeDocument/2006/relationships/image"/><Relationship Id="rId7" Target="../media/image30.jpeg" Type="http://schemas.openxmlformats.org/officeDocument/2006/relationships/image"/><Relationship Id="rId8" Target="../media/image31.jpeg" Type="http://schemas.openxmlformats.org/officeDocument/2006/relationships/image"/><Relationship Id="rId9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jpeg" Type="http://schemas.openxmlformats.org/officeDocument/2006/relationships/image"/><Relationship Id="rId3" Target="../media/image33.jpeg" Type="http://schemas.openxmlformats.org/officeDocument/2006/relationships/image"/><Relationship Id="rId4" Target="../media/image34.jpeg" Type="http://schemas.openxmlformats.org/officeDocument/2006/relationships/image"/><Relationship Id="rId5" Target="../media/image35.jpeg" Type="http://schemas.openxmlformats.org/officeDocument/2006/relationships/image"/><Relationship Id="rId6" Target="../media/image36.jpeg" Type="http://schemas.openxmlformats.org/officeDocument/2006/relationships/image"/><Relationship Id="rId7" Target="../media/image37.jpeg" Type="http://schemas.openxmlformats.org/officeDocument/2006/relationships/image"/><Relationship Id="rId8" Target="../media/image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8.jpeg" Type="http://schemas.openxmlformats.org/officeDocument/2006/relationships/image"/><Relationship Id="rId3" Target="../media/image39.jpeg" Type="http://schemas.openxmlformats.org/officeDocument/2006/relationships/image"/><Relationship Id="rId4" Target="../media/image40.jpeg" Type="http://schemas.openxmlformats.org/officeDocument/2006/relationships/image"/><Relationship Id="rId5" Target="../media/image41.jpeg" Type="http://schemas.openxmlformats.org/officeDocument/2006/relationships/image"/><Relationship Id="rId6" Target="../media/image42.jpeg" Type="http://schemas.openxmlformats.org/officeDocument/2006/relationships/image"/><Relationship Id="rId7" Target="../media/image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3.jpeg" Type="http://schemas.openxmlformats.org/officeDocument/2006/relationships/image"/><Relationship Id="rId3" Target="../media/image44.jpeg" Type="http://schemas.openxmlformats.org/officeDocument/2006/relationships/image"/><Relationship Id="rId4" Target="../media/image45.jpeg" Type="http://schemas.openxmlformats.org/officeDocument/2006/relationships/image"/><Relationship Id="rId5" Target="../media/image46.jpeg" Type="http://schemas.openxmlformats.org/officeDocument/2006/relationships/image"/><Relationship Id="rId6" Target="../media/image47.jpeg" Type="http://schemas.openxmlformats.org/officeDocument/2006/relationships/image"/><Relationship Id="rId7" Target="../media/image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8.jpeg" Type="http://schemas.openxmlformats.org/officeDocument/2006/relationships/image"/><Relationship Id="rId3" Target="../media/image42.jpeg" Type="http://schemas.openxmlformats.org/officeDocument/2006/relationships/image"/><Relationship Id="rId4" Target="../media/image49.jpeg" Type="http://schemas.openxmlformats.org/officeDocument/2006/relationships/image"/><Relationship Id="rId5" Target="../media/image50.jpeg" Type="http://schemas.openxmlformats.org/officeDocument/2006/relationships/image"/><Relationship Id="rId6" Target="../media/image51.jpeg" Type="http://schemas.openxmlformats.org/officeDocument/2006/relationships/image"/><Relationship Id="rId7" Target="../media/image52.jpeg" Type="http://schemas.openxmlformats.org/officeDocument/2006/relationships/image"/><Relationship Id="rId8" Target="../media/image6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3.jpeg" Type="http://schemas.openxmlformats.org/officeDocument/2006/relationships/image"/><Relationship Id="rId3" Target="../media/image54.jpeg" Type="http://schemas.openxmlformats.org/officeDocument/2006/relationships/image"/><Relationship Id="rId4" Target="../media/image55.jpeg" Type="http://schemas.openxmlformats.org/officeDocument/2006/relationships/image"/><Relationship Id="rId5" Target="../media/image56.jpeg" Type="http://schemas.openxmlformats.org/officeDocument/2006/relationships/image"/><Relationship Id="rId6" Target="../media/image57.jpeg" Type="http://schemas.openxmlformats.org/officeDocument/2006/relationships/image"/><Relationship Id="rId7" Target="../media/image58.jpeg" Type="http://schemas.openxmlformats.org/officeDocument/2006/relationships/image"/><Relationship Id="rId8" Target="../media/image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9.jpeg" Type="http://schemas.openxmlformats.org/officeDocument/2006/relationships/image"/><Relationship Id="rId3" Target="../media/image60.jpeg" Type="http://schemas.openxmlformats.org/officeDocument/2006/relationships/image"/><Relationship Id="rId4" Target="../media/image61.jpeg" Type="http://schemas.openxmlformats.org/officeDocument/2006/relationships/image"/><Relationship Id="rId5" Target="../media/image62.jpeg" Type="http://schemas.openxmlformats.org/officeDocument/2006/relationships/image"/><Relationship Id="rId6" Target="../media/image63.jpeg" Type="http://schemas.openxmlformats.org/officeDocument/2006/relationships/image"/><Relationship Id="rId7" Target="../media/image6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4.jpeg" Type="http://schemas.openxmlformats.org/officeDocument/2006/relationships/image"/><Relationship Id="rId3" Target="../media/image65.jpeg" Type="http://schemas.openxmlformats.org/officeDocument/2006/relationships/image"/><Relationship Id="rId4" Target="../media/image6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6.jpeg" Type="http://schemas.openxmlformats.org/officeDocument/2006/relationships/image"/><Relationship Id="rId3" Target="../media/image67.jpeg" Type="http://schemas.openxmlformats.org/officeDocument/2006/relationships/image"/><Relationship Id="rId4" Target="../media/image6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8.jpeg" Type="http://schemas.openxmlformats.org/officeDocument/2006/relationships/image"/><Relationship Id="rId3" Target="../media/image69.jpeg" Type="http://schemas.openxmlformats.org/officeDocument/2006/relationships/image"/><Relationship Id="rId4" Target="../media/image6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0.jpeg" Type="http://schemas.openxmlformats.org/officeDocument/2006/relationships/image"/><Relationship Id="rId3" Target="../media/image71.jpeg" Type="http://schemas.openxmlformats.org/officeDocument/2006/relationships/image"/><Relationship Id="rId4" Target="../media/image6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2.jpeg" Type="http://schemas.openxmlformats.org/officeDocument/2006/relationships/image"/><Relationship Id="rId3" Target="../media/image73.jpeg" Type="http://schemas.openxmlformats.org/officeDocument/2006/relationships/image"/><Relationship Id="rId4" Target="../media/image6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4.jpeg" Type="http://schemas.openxmlformats.org/officeDocument/2006/relationships/image"/><Relationship Id="rId3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5111" r="0" b="-15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28322" y="2856091"/>
            <a:ext cx="9686970" cy="4830584"/>
            <a:chOff x="0" y="0"/>
            <a:chExt cx="12915960" cy="6440778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4754" t="0" r="4754" b="0"/>
            <a:stretch>
              <a:fillRect/>
            </a:stretch>
          </p:blipFill>
          <p:spPr>
            <a:xfrm flipH="false" flipV="false">
              <a:off x="0" y="0"/>
              <a:ext cx="12915960" cy="6440778"/>
            </a:xfrm>
            <a:prstGeom prst="rect">
              <a:avLst/>
            </a:prstGeom>
          </p:spPr>
        </p:pic>
      </p:grpSp>
      <p:sp>
        <p:nvSpPr>
          <p:cNvPr name="AutoShape 5" id="5"/>
          <p:cNvSpPr/>
          <p:nvPr/>
        </p:nvSpPr>
        <p:spPr>
          <a:xfrm>
            <a:off x="1181100" y="888857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1028722" y="2876906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9888440" y="5995354"/>
            <a:ext cx="8405698" cy="4468520"/>
          </a:xfrm>
          <a:custGeom>
            <a:avLst/>
            <a:gdLst/>
            <a:ahLst/>
            <a:cxnLst/>
            <a:rect r="r" b="b" t="t" l="l"/>
            <a:pathLst>
              <a:path h="4468520" w="8405698">
                <a:moveTo>
                  <a:pt x="0" y="0"/>
                </a:moveTo>
                <a:lnTo>
                  <a:pt x="8405699" y="0"/>
                </a:lnTo>
                <a:lnTo>
                  <a:pt x="8405699" y="4468520"/>
                </a:lnTo>
                <a:lnTo>
                  <a:pt x="0" y="44685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592" t="0" r="-9215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885250" y="3210281"/>
            <a:ext cx="1224867" cy="1437888"/>
          </a:xfrm>
          <a:custGeom>
            <a:avLst/>
            <a:gdLst/>
            <a:ahLst/>
            <a:cxnLst/>
            <a:rect r="r" b="b" t="t" l="l"/>
            <a:pathLst>
              <a:path h="1437888" w="1224867">
                <a:moveTo>
                  <a:pt x="0" y="0"/>
                </a:moveTo>
                <a:lnTo>
                  <a:pt x="1224867" y="0"/>
                </a:lnTo>
                <a:lnTo>
                  <a:pt x="1224867" y="1437888"/>
                </a:lnTo>
                <a:lnTo>
                  <a:pt x="0" y="14378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655" y="1060307"/>
            <a:ext cx="16230689" cy="15005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19"/>
              </a:lnSpc>
              <a:spcBef>
                <a:spcPct val="0"/>
              </a:spcBef>
            </a:pPr>
            <a:r>
              <a:rPr lang="en-US" b="true" sz="8799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JORNAL COOPEMA NOTÍCIAS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81100" y="449580"/>
            <a:ext cx="355218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635494" y="7811669"/>
            <a:ext cx="3807206" cy="427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6"/>
              </a:lnSpc>
              <a:spcBef>
                <a:spcPct val="0"/>
              </a:spcBef>
            </a:pPr>
            <a:r>
              <a:rPr lang="en-US" b="true" sz="2447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Turma - 5º ano “A”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997936" y="449580"/>
            <a:ext cx="5261408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Barra do Garças, 18 de março de 2025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663183" y="449580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575398" y="4882196"/>
            <a:ext cx="4192277" cy="465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3"/>
              </a:lnSpc>
              <a:spcBef>
                <a:spcPct val="0"/>
              </a:spcBef>
            </a:pPr>
            <a:r>
              <a:rPr lang="en-US" b="true" sz="2695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Turma - 5º ano “B”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5111" r="0" b="-15111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7063983" y="1353302"/>
            <a:ext cx="4160080" cy="8422039"/>
          </a:xfrm>
          <a:custGeom>
            <a:avLst/>
            <a:gdLst/>
            <a:ahLst/>
            <a:cxnLst/>
            <a:rect r="r" b="b" t="t" l="l"/>
            <a:pathLst>
              <a:path h="8422039" w="4160080">
                <a:moveTo>
                  <a:pt x="0" y="0"/>
                </a:moveTo>
                <a:lnTo>
                  <a:pt x="4160079" y="0"/>
                </a:lnTo>
                <a:lnTo>
                  <a:pt x="4160079" y="8422039"/>
                </a:lnTo>
                <a:lnTo>
                  <a:pt x="0" y="84220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22" y="3242170"/>
            <a:ext cx="4672633" cy="4144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0"/>
              </a:lnSpc>
              <a:spcBef>
                <a:spcPct val="0"/>
              </a:spcBef>
            </a:pPr>
            <a:r>
              <a:rPr lang="en-US" b="true" sz="2421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Professora Marilucia Marques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90393" y="3751887"/>
            <a:ext cx="6303943" cy="61488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36"/>
              </a:lnSpc>
            </a:pPr>
            <a:r>
              <a:rPr lang="en-US" sz="3669" b="true">
                <a:solidFill>
                  <a:srgbClr val="14B83D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História da Fotografia:  Invenção aos Dias Atuais</a:t>
            </a:r>
          </a:p>
          <a:p>
            <a:pPr algn="just">
              <a:lnSpc>
                <a:spcPts val="4285"/>
              </a:lnSpc>
              <a:spcBef>
                <a:spcPct val="0"/>
              </a:spcBef>
            </a:pPr>
            <a:r>
              <a:rPr lang="en-US" sz="3061">
                <a:solidFill>
                  <a:srgbClr val="000000"/>
                </a:solidFill>
                <a:latin typeface="Quattrocento"/>
                <a:ea typeface="Quattrocento"/>
                <a:cs typeface="Quattrocento"/>
                <a:sym typeface="Quattrocento"/>
              </a:rPr>
              <a:t>O estudo da história da fotografia teve como objetivo principal compreender a evolução dessa forma de arte e comunicação ao longo do tempo. Desde o surgimento das primeiras técnicas fotográficas até as inovações contemporâneas, a história da fotografia nos permitiu: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397315" y="1155561"/>
            <a:ext cx="6410569" cy="9981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41"/>
              </a:lnSpc>
            </a:pPr>
            <a:r>
              <a:rPr lang="en-US" sz="2958" b="true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Entender a Evolução Tecnológica</a:t>
            </a:r>
            <a:r>
              <a:rPr lang="en-US" sz="2958">
                <a:solidFill>
                  <a:srgbClr val="000000"/>
                </a:solidFill>
                <a:latin typeface="Quattrocento"/>
                <a:ea typeface="Quattrocento"/>
                <a:cs typeface="Quattrocento"/>
                <a:sym typeface="Quattrocento"/>
              </a:rPr>
              <a:t>:</a:t>
            </a:r>
            <a:r>
              <a:rPr lang="en-US" sz="2958" b="true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 </a:t>
            </a:r>
            <a:r>
              <a:rPr lang="en-US" sz="2958">
                <a:solidFill>
                  <a:srgbClr val="000000"/>
                </a:solidFill>
                <a:latin typeface="Quattrocento"/>
                <a:ea typeface="Quattrocento"/>
                <a:cs typeface="Quattrocento"/>
                <a:sym typeface="Quattrocento"/>
              </a:rPr>
              <a:t>Analisar como as inovações tecnológicas, como a câmera escura, o daguerreótipo e as câmeras digitais, transformaram a prática fotográfica e ampliaram as possibilidades criativas.  Compreender como a fotografia documentou momentos históricos, culturais e sociais, servindo como um registro visual do tempo e das mudanças na sociedade. Através do estudo da história da fotografia, buscamos não apenas entender sua trajetória, mas também valorizar seu papel fundamental na comunicação visual e na construção de narrativas pessoais e coletivas.</a:t>
            </a:r>
          </a:p>
          <a:p>
            <a:pPr algn="just">
              <a:lnSpc>
                <a:spcPts val="4281"/>
              </a:lnSpc>
            </a:pPr>
          </a:p>
          <a:p>
            <a:pPr algn="just">
              <a:lnSpc>
                <a:spcPts val="4281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7510805" y="6534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38801" y="9727716"/>
            <a:ext cx="4615614" cy="326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79"/>
              </a:lnSpc>
              <a:spcBef>
                <a:spcPct val="0"/>
              </a:spcBef>
            </a:pPr>
            <a:r>
              <a:rPr lang="en-US" b="true" sz="1842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página  01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1117461"/>
            <a:ext cx="5627999" cy="1943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840"/>
              </a:lnSpc>
              <a:spcBef>
                <a:spcPct val="0"/>
              </a:spcBef>
            </a:pPr>
            <a:r>
              <a:rPr lang="en-US" b="true" sz="56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PROJETO FOTOGRÁFICO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5111" r="0" b="-15111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12569392" y="9686925"/>
            <a:ext cx="5261408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página 02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2222182"/>
            <a:ext cx="16230622" cy="47998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40"/>
              </a:lnSpc>
            </a:pPr>
            <a:r>
              <a:rPr lang="en-US" sz="3029">
                <a:solidFill>
                  <a:srgbClr val="000000"/>
                </a:solidFill>
                <a:latin typeface="Quattrocento"/>
                <a:ea typeface="Quattrocento"/>
                <a:cs typeface="Quattrocento"/>
                <a:sym typeface="Quattrocento"/>
              </a:rPr>
              <a:t>O projeto de fotográfico começou com a intenção de permitir que os alunos explorassem e refletissem sobre suas próprias histórias. O principal objetivo foi:</a:t>
            </a:r>
          </a:p>
          <a:p>
            <a:pPr algn="just">
              <a:lnSpc>
                <a:spcPts val="4240"/>
              </a:lnSpc>
              <a:spcBef>
                <a:spcPct val="0"/>
              </a:spcBef>
            </a:pPr>
            <a:r>
              <a:rPr lang="en-US" b="true" sz="3029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Valorização das Memórias: </a:t>
            </a:r>
            <a:r>
              <a:rPr lang="en-US" sz="3029">
                <a:solidFill>
                  <a:srgbClr val="000000"/>
                </a:solidFill>
                <a:latin typeface="Quattrocento"/>
                <a:ea typeface="Quattrocento"/>
                <a:cs typeface="Quattrocento"/>
                <a:sym typeface="Quattrocento"/>
              </a:rPr>
              <a:t>Os alunos reconheceram momentos significativos em suas vidas e entenderam como essas experiências moldam suas identidades. Compartilharam suas histórias com os colegas e professora, promovendo empatia e conexões entre eles. Desenvolvendo habilidades de apresentação e comunicação ao compartilhar suas fotos e comentar sobre elas e  fortalecendo a autoconfiança. Através desse projeto, buscamos não apenas documentar momentos, mas também celebrar boas lembranças dos momentos marcantes que compõem a vida de cada aluno.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2821003" y="6715125"/>
            <a:ext cx="3571875" cy="3571875"/>
          </a:xfrm>
          <a:custGeom>
            <a:avLst/>
            <a:gdLst/>
            <a:ahLst/>
            <a:cxnLst/>
            <a:rect r="r" b="b" t="t" l="l"/>
            <a:pathLst>
              <a:path h="3571875" w="3571875">
                <a:moveTo>
                  <a:pt x="0" y="0"/>
                </a:moveTo>
                <a:lnTo>
                  <a:pt x="3571875" y="0"/>
                </a:lnTo>
                <a:lnTo>
                  <a:pt x="3571875" y="3571875"/>
                </a:lnTo>
                <a:lnTo>
                  <a:pt x="0" y="35718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22" y="1116648"/>
            <a:ext cx="9086850" cy="953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840"/>
              </a:lnSpc>
              <a:spcBef>
                <a:spcPct val="0"/>
              </a:spcBef>
            </a:pPr>
            <a:r>
              <a:rPr lang="en-US" b="true" sz="56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PROJETO FOTOGRÁFICO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992866" y="6534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5111" r="0" b="-15111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2089368"/>
            <a:ext cx="6350120" cy="2651821"/>
          </a:xfrm>
          <a:custGeom>
            <a:avLst/>
            <a:gdLst/>
            <a:ahLst/>
            <a:cxnLst/>
            <a:rect r="r" b="b" t="t" l="l"/>
            <a:pathLst>
              <a:path h="2651821" w="6350120">
                <a:moveTo>
                  <a:pt x="0" y="0"/>
                </a:moveTo>
                <a:lnTo>
                  <a:pt x="6350120" y="0"/>
                </a:lnTo>
                <a:lnTo>
                  <a:pt x="6350120" y="2651822"/>
                </a:lnTo>
                <a:lnTo>
                  <a:pt x="0" y="26518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12" t="-23060" r="-13016" b="-1884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250206"/>
            <a:ext cx="6350120" cy="2566390"/>
          </a:xfrm>
          <a:custGeom>
            <a:avLst/>
            <a:gdLst/>
            <a:ahLst/>
            <a:cxnLst/>
            <a:rect r="r" b="b" t="t" l="l"/>
            <a:pathLst>
              <a:path h="2566390" w="6350120">
                <a:moveTo>
                  <a:pt x="0" y="0"/>
                </a:moveTo>
                <a:lnTo>
                  <a:pt x="6350120" y="0"/>
                </a:lnTo>
                <a:lnTo>
                  <a:pt x="6350120" y="2566390"/>
                </a:lnTo>
                <a:lnTo>
                  <a:pt x="0" y="25663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504" t="-6448" r="-4930" b="-14624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4512590"/>
            <a:ext cx="6350120" cy="2737616"/>
          </a:xfrm>
          <a:custGeom>
            <a:avLst/>
            <a:gdLst/>
            <a:ahLst/>
            <a:cxnLst/>
            <a:rect r="r" b="b" t="t" l="l"/>
            <a:pathLst>
              <a:path h="2737616" w="6350120">
                <a:moveTo>
                  <a:pt x="0" y="0"/>
                </a:moveTo>
                <a:lnTo>
                  <a:pt x="6350120" y="0"/>
                </a:lnTo>
                <a:lnTo>
                  <a:pt x="6350120" y="2737616"/>
                </a:lnTo>
                <a:lnTo>
                  <a:pt x="0" y="27376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449" t="-17052" r="-238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442164" y="2017255"/>
            <a:ext cx="5817158" cy="2457168"/>
          </a:xfrm>
          <a:custGeom>
            <a:avLst/>
            <a:gdLst/>
            <a:ahLst/>
            <a:cxnLst/>
            <a:rect r="r" b="b" t="t" l="l"/>
            <a:pathLst>
              <a:path h="2457168" w="5817158">
                <a:moveTo>
                  <a:pt x="0" y="0"/>
                </a:moveTo>
                <a:lnTo>
                  <a:pt x="5817158" y="0"/>
                </a:lnTo>
                <a:lnTo>
                  <a:pt x="5817158" y="2457168"/>
                </a:lnTo>
                <a:lnTo>
                  <a:pt x="0" y="24571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584" t="-19205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046580" y="2102980"/>
            <a:ext cx="2540003" cy="4276029"/>
          </a:xfrm>
          <a:custGeom>
            <a:avLst/>
            <a:gdLst/>
            <a:ahLst/>
            <a:cxnLst/>
            <a:rect r="r" b="b" t="t" l="l"/>
            <a:pathLst>
              <a:path h="4276029" w="2540003">
                <a:moveTo>
                  <a:pt x="0" y="0"/>
                </a:moveTo>
                <a:lnTo>
                  <a:pt x="2540003" y="0"/>
                </a:lnTo>
                <a:lnTo>
                  <a:pt x="2540003" y="4276029"/>
                </a:lnTo>
                <a:lnTo>
                  <a:pt x="0" y="42760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6508" r="0" b="-25127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046580" y="6546913"/>
            <a:ext cx="2632929" cy="3740087"/>
          </a:xfrm>
          <a:custGeom>
            <a:avLst/>
            <a:gdLst/>
            <a:ahLst/>
            <a:cxnLst/>
            <a:rect r="r" b="b" t="t" l="l"/>
            <a:pathLst>
              <a:path h="3740087" w="2632929">
                <a:moveTo>
                  <a:pt x="0" y="0"/>
                </a:moveTo>
                <a:lnTo>
                  <a:pt x="2632929" y="0"/>
                </a:lnTo>
                <a:lnTo>
                  <a:pt x="2632929" y="3740087"/>
                </a:lnTo>
                <a:lnTo>
                  <a:pt x="0" y="374008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21644" r="0" b="-34361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442186" y="4240994"/>
            <a:ext cx="5817136" cy="3120092"/>
          </a:xfrm>
          <a:custGeom>
            <a:avLst/>
            <a:gdLst/>
            <a:ahLst/>
            <a:cxnLst/>
            <a:rect r="r" b="b" t="t" l="l"/>
            <a:pathLst>
              <a:path h="3120092" w="5817136">
                <a:moveTo>
                  <a:pt x="0" y="0"/>
                </a:moveTo>
                <a:lnTo>
                  <a:pt x="5817136" y="0"/>
                </a:lnTo>
                <a:lnTo>
                  <a:pt x="5817136" y="3120092"/>
                </a:lnTo>
                <a:lnTo>
                  <a:pt x="0" y="312009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8107" t="-8512" r="-20871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11442164" y="7250206"/>
            <a:ext cx="5817136" cy="2862325"/>
          </a:xfrm>
          <a:custGeom>
            <a:avLst/>
            <a:gdLst/>
            <a:ahLst/>
            <a:cxnLst/>
            <a:rect r="r" b="b" t="t" l="l"/>
            <a:pathLst>
              <a:path h="2862325" w="5817136">
                <a:moveTo>
                  <a:pt x="0" y="0"/>
                </a:moveTo>
                <a:lnTo>
                  <a:pt x="5817136" y="0"/>
                </a:lnTo>
                <a:lnTo>
                  <a:pt x="5817136" y="2862325"/>
                </a:lnTo>
                <a:lnTo>
                  <a:pt x="0" y="286232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8380" t="-11647" r="-24946" b="-10624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2426517" y="9911715"/>
            <a:ext cx="5261408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página 03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5111" r="0" b="-15111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334043" y="1993377"/>
            <a:ext cx="6123787" cy="2634147"/>
          </a:xfrm>
          <a:custGeom>
            <a:avLst/>
            <a:gdLst/>
            <a:ahLst/>
            <a:cxnLst/>
            <a:rect r="r" b="b" t="t" l="l"/>
            <a:pathLst>
              <a:path h="2634147" w="6123787">
                <a:moveTo>
                  <a:pt x="0" y="0"/>
                </a:moveTo>
                <a:lnTo>
                  <a:pt x="6123787" y="0"/>
                </a:lnTo>
                <a:lnTo>
                  <a:pt x="6123787" y="2634147"/>
                </a:lnTo>
                <a:lnTo>
                  <a:pt x="0" y="26341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376" t="-9496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34020" y="4870431"/>
            <a:ext cx="6123810" cy="2189875"/>
          </a:xfrm>
          <a:custGeom>
            <a:avLst/>
            <a:gdLst/>
            <a:ahLst/>
            <a:cxnLst/>
            <a:rect r="r" b="b" t="t" l="l"/>
            <a:pathLst>
              <a:path h="2189875" w="6123810">
                <a:moveTo>
                  <a:pt x="0" y="0"/>
                </a:moveTo>
                <a:lnTo>
                  <a:pt x="6123810" y="0"/>
                </a:lnTo>
                <a:lnTo>
                  <a:pt x="6123810" y="2189875"/>
                </a:lnTo>
                <a:lnTo>
                  <a:pt x="0" y="21898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3303" r="0" b="-28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145990" y="2212583"/>
            <a:ext cx="4625970" cy="2414941"/>
          </a:xfrm>
          <a:custGeom>
            <a:avLst/>
            <a:gdLst/>
            <a:ahLst/>
            <a:cxnLst/>
            <a:rect r="r" b="b" t="t" l="l"/>
            <a:pathLst>
              <a:path h="2414941" w="4625970">
                <a:moveTo>
                  <a:pt x="0" y="0"/>
                </a:moveTo>
                <a:lnTo>
                  <a:pt x="4625970" y="0"/>
                </a:lnTo>
                <a:lnTo>
                  <a:pt x="4625970" y="2414941"/>
                </a:lnTo>
                <a:lnTo>
                  <a:pt x="0" y="24149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351" t="-3860" r="-17802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851432" y="4870431"/>
            <a:ext cx="5652708" cy="2634147"/>
          </a:xfrm>
          <a:custGeom>
            <a:avLst/>
            <a:gdLst/>
            <a:ahLst/>
            <a:cxnLst/>
            <a:rect r="r" b="b" t="t" l="l"/>
            <a:pathLst>
              <a:path h="2634147" w="5652708">
                <a:moveTo>
                  <a:pt x="0" y="0"/>
                </a:moveTo>
                <a:lnTo>
                  <a:pt x="5652708" y="0"/>
                </a:lnTo>
                <a:lnTo>
                  <a:pt x="5652708" y="2634147"/>
                </a:lnTo>
                <a:lnTo>
                  <a:pt x="0" y="263414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5067" r="-8501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34020" y="7433010"/>
            <a:ext cx="6517412" cy="2408134"/>
          </a:xfrm>
          <a:custGeom>
            <a:avLst/>
            <a:gdLst/>
            <a:ahLst/>
            <a:cxnLst/>
            <a:rect r="r" b="b" t="t" l="l"/>
            <a:pathLst>
              <a:path h="2408134" w="6517412">
                <a:moveTo>
                  <a:pt x="0" y="0"/>
                </a:moveTo>
                <a:lnTo>
                  <a:pt x="6517412" y="0"/>
                </a:lnTo>
                <a:lnTo>
                  <a:pt x="6517412" y="2408135"/>
                </a:lnTo>
                <a:lnTo>
                  <a:pt x="0" y="240813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682" t="-20717" r="0" b="-7128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803042" y="2342353"/>
            <a:ext cx="5997735" cy="2285170"/>
          </a:xfrm>
          <a:custGeom>
            <a:avLst/>
            <a:gdLst/>
            <a:ahLst/>
            <a:cxnLst/>
            <a:rect r="r" b="b" t="t" l="l"/>
            <a:pathLst>
              <a:path h="2285170" w="5997735">
                <a:moveTo>
                  <a:pt x="0" y="0"/>
                </a:moveTo>
                <a:lnTo>
                  <a:pt x="5997735" y="0"/>
                </a:lnTo>
                <a:lnTo>
                  <a:pt x="5997735" y="2285171"/>
                </a:lnTo>
                <a:lnTo>
                  <a:pt x="0" y="228517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7089" t="-22122" r="-8177" b="-14395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033329" y="7679671"/>
            <a:ext cx="5767449" cy="2366020"/>
          </a:xfrm>
          <a:custGeom>
            <a:avLst/>
            <a:gdLst/>
            <a:ahLst/>
            <a:cxnLst/>
            <a:rect r="r" b="b" t="t" l="l"/>
            <a:pathLst>
              <a:path h="2366020" w="5767449">
                <a:moveTo>
                  <a:pt x="0" y="0"/>
                </a:moveTo>
                <a:lnTo>
                  <a:pt x="5767448" y="0"/>
                </a:lnTo>
                <a:lnTo>
                  <a:pt x="5767448" y="2366019"/>
                </a:lnTo>
                <a:lnTo>
                  <a:pt x="0" y="236601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6369" t="-19338" r="-2123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800777" y="4938366"/>
            <a:ext cx="4909614" cy="2353637"/>
          </a:xfrm>
          <a:custGeom>
            <a:avLst/>
            <a:gdLst/>
            <a:ahLst/>
            <a:cxnLst/>
            <a:rect r="r" b="b" t="t" l="l"/>
            <a:pathLst>
              <a:path h="2353637" w="4909614">
                <a:moveTo>
                  <a:pt x="0" y="0"/>
                </a:moveTo>
                <a:lnTo>
                  <a:pt x="4909615" y="0"/>
                </a:lnTo>
                <a:lnTo>
                  <a:pt x="4909615" y="2353637"/>
                </a:lnTo>
                <a:lnTo>
                  <a:pt x="0" y="235363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3266" t="0" r="-2969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357216" y="7520603"/>
            <a:ext cx="4203517" cy="2525087"/>
          </a:xfrm>
          <a:custGeom>
            <a:avLst/>
            <a:gdLst/>
            <a:ahLst/>
            <a:cxnLst/>
            <a:rect r="r" b="b" t="t" l="l"/>
            <a:pathLst>
              <a:path h="2525087" w="4203517">
                <a:moveTo>
                  <a:pt x="0" y="0"/>
                </a:moveTo>
                <a:lnTo>
                  <a:pt x="4203517" y="0"/>
                </a:lnTo>
                <a:lnTo>
                  <a:pt x="4203517" y="2525087"/>
                </a:lnTo>
                <a:lnTo>
                  <a:pt x="0" y="252508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8979" t="0" r="-14141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2426517" y="9911715"/>
            <a:ext cx="5261408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página 03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28722" y="2160130"/>
            <a:ext cx="6742734" cy="2430240"/>
          </a:xfrm>
          <a:custGeom>
            <a:avLst/>
            <a:gdLst/>
            <a:ahLst/>
            <a:cxnLst/>
            <a:rect r="r" b="b" t="t" l="l"/>
            <a:pathLst>
              <a:path h="2430240" w="6742734">
                <a:moveTo>
                  <a:pt x="0" y="0"/>
                </a:moveTo>
                <a:lnTo>
                  <a:pt x="6742735" y="0"/>
                </a:lnTo>
                <a:lnTo>
                  <a:pt x="6742735" y="2430240"/>
                </a:lnTo>
                <a:lnTo>
                  <a:pt x="0" y="24302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822" t="-14300" r="0" b="-2194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6000">
            <a:off x="9122084" y="1942764"/>
            <a:ext cx="8607761" cy="2532846"/>
          </a:xfrm>
          <a:custGeom>
            <a:avLst/>
            <a:gdLst/>
            <a:ahLst/>
            <a:cxnLst/>
            <a:rect r="r" b="b" t="t" l="l"/>
            <a:pathLst>
              <a:path h="2532846" w="8607761">
                <a:moveTo>
                  <a:pt x="0" y="164404"/>
                </a:moveTo>
                <a:lnTo>
                  <a:pt x="8562285" y="0"/>
                </a:lnTo>
                <a:lnTo>
                  <a:pt x="8607761" y="2368442"/>
                </a:lnTo>
                <a:lnTo>
                  <a:pt x="45477" y="2532846"/>
                </a:lnTo>
                <a:lnTo>
                  <a:pt x="0" y="164404"/>
                </a:lnTo>
                <a:close/>
              </a:path>
            </a:pathLst>
          </a:custGeom>
          <a:blipFill>
            <a:blip r:embed="rId3"/>
            <a:stretch>
              <a:fillRect l="-3523" t="-41668" r="0" b="-1708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177895"/>
            <a:ext cx="6792657" cy="2595406"/>
          </a:xfrm>
          <a:custGeom>
            <a:avLst/>
            <a:gdLst/>
            <a:ahLst/>
            <a:cxnLst/>
            <a:rect r="r" b="b" t="t" l="l"/>
            <a:pathLst>
              <a:path h="2595406" w="6792657">
                <a:moveTo>
                  <a:pt x="0" y="0"/>
                </a:moveTo>
                <a:lnTo>
                  <a:pt x="6792657" y="0"/>
                </a:lnTo>
                <a:lnTo>
                  <a:pt x="6792657" y="2595406"/>
                </a:lnTo>
                <a:lnTo>
                  <a:pt x="0" y="25954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810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327672" y="4590370"/>
            <a:ext cx="6380224" cy="2744663"/>
          </a:xfrm>
          <a:custGeom>
            <a:avLst/>
            <a:gdLst/>
            <a:ahLst/>
            <a:cxnLst/>
            <a:rect r="r" b="b" t="t" l="l"/>
            <a:pathLst>
              <a:path h="2744663" w="6380224">
                <a:moveTo>
                  <a:pt x="0" y="0"/>
                </a:moveTo>
                <a:lnTo>
                  <a:pt x="6380224" y="0"/>
                </a:lnTo>
                <a:lnTo>
                  <a:pt x="6380224" y="2744663"/>
                </a:lnTo>
                <a:lnTo>
                  <a:pt x="0" y="27446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553" t="-11771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417571" y="7177895"/>
            <a:ext cx="6290325" cy="2838509"/>
          </a:xfrm>
          <a:custGeom>
            <a:avLst/>
            <a:gdLst/>
            <a:ahLst/>
            <a:cxnLst/>
            <a:rect r="r" b="b" t="t" l="l"/>
            <a:pathLst>
              <a:path h="2838509" w="6290325">
                <a:moveTo>
                  <a:pt x="0" y="0"/>
                </a:moveTo>
                <a:lnTo>
                  <a:pt x="6290325" y="0"/>
                </a:lnTo>
                <a:lnTo>
                  <a:pt x="6290325" y="2838509"/>
                </a:lnTo>
                <a:lnTo>
                  <a:pt x="0" y="28385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89704" y="4480857"/>
            <a:ext cx="2912220" cy="5177281"/>
          </a:xfrm>
          <a:custGeom>
            <a:avLst/>
            <a:gdLst/>
            <a:ahLst/>
            <a:cxnLst/>
            <a:rect r="r" b="b" t="t" l="l"/>
            <a:pathLst>
              <a:path h="5177281" w="2912220">
                <a:moveTo>
                  <a:pt x="0" y="0"/>
                </a:moveTo>
                <a:lnTo>
                  <a:pt x="2912220" y="0"/>
                </a:lnTo>
                <a:lnTo>
                  <a:pt x="2912220" y="5177281"/>
                </a:lnTo>
                <a:lnTo>
                  <a:pt x="0" y="51772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1632" t="-41711" r="-96971" b="-37241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28700" y="4721786"/>
            <a:ext cx="7086419" cy="2456110"/>
          </a:xfrm>
          <a:custGeom>
            <a:avLst/>
            <a:gdLst/>
            <a:ahLst/>
            <a:cxnLst/>
            <a:rect r="r" b="b" t="t" l="l"/>
            <a:pathLst>
              <a:path h="2456110" w="7086419">
                <a:moveTo>
                  <a:pt x="0" y="0"/>
                </a:moveTo>
                <a:lnTo>
                  <a:pt x="7086419" y="0"/>
                </a:lnTo>
                <a:lnTo>
                  <a:pt x="7086419" y="2456109"/>
                </a:lnTo>
                <a:lnTo>
                  <a:pt x="0" y="245610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8776" t="-17312" r="-15376" b="-57348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22" y="1058278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28722" y="2160130"/>
            <a:ext cx="6836067" cy="2983370"/>
          </a:xfrm>
          <a:custGeom>
            <a:avLst/>
            <a:gdLst/>
            <a:ahLst/>
            <a:cxnLst/>
            <a:rect r="r" b="b" t="t" l="l"/>
            <a:pathLst>
              <a:path h="2983370" w="6836067">
                <a:moveTo>
                  <a:pt x="0" y="0"/>
                </a:moveTo>
                <a:lnTo>
                  <a:pt x="6836067" y="0"/>
                </a:lnTo>
                <a:lnTo>
                  <a:pt x="6836067" y="2983370"/>
                </a:lnTo>
                <a:lnTo>
                  <a:pt x="0" y="29833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2043" r="-6780" b="-51463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28772" y="2102980"/>
            <a:ext cx="7066135" cy="2435715"/>
          </a:xfrm>
          <a:custGeom>
            <a:avLst/>
            <a:gdLst/>
            <a:ahLst/>
            <a:cxnLst/>
            <a:rect r="r" b="b" t="t" l="l"/>
            <a:pathLst>
              <a:path h="2435715" w="7066135">
                <a:moveTo>
                  <a:pt x="0" y="0"/>
                </a:moveTo>
                <a:lnTo>
                  <a:pt x="7066135" y="0"/>
                </a:lnTo>
                <a:lnTo>
                  <a:pt x="7066135" y="2435715"/>
                </a:lnTo>
                <a:lnTo>
                  <a:pt x="0" y="24357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57278" r="-8155" b="-78044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28772" y="4851640"/>
            <a:ext cx="7066135" cy="2356707"/>
          </a:xfrm>
          <a:custGeom>
            <a:avLst/>
            <a:gdLst/>
            <a:ahLst/>
            <a:cxnLst/>
            <a:rect r="r" b="b" t="t" l="l"/>
            <a:pathLst>
              <a:path h="2356707" w="7066135">
                <a:moveTo>
                  <a:pt x="0" y="0"/>
                </a:moveTo>
                <a:lnTo>
                  <a:pt x="7066135" y="0"/>
                </a:lnTo>
                <a:lnTo>
                  <a:pt x="7066135" y="2356706"/>
                </a:lnTo>
                <a:lnTo>
                  <a:pt x="0" y="23567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64568" r="0" b="-60304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193188" y="7413822"/>
            <a:ext cx="7101719" cy="2873178"/>
          </a:xfrm>
          <a:custGeom>
            <a:avLst/>
            <a:gdLst/>
            <a:ahLst/>
            <a:cxnLst/>
            <a:rect r="r" b="b" t="t" l="l"/>
            <a:pathLst>
              <a:path h="2873178" w="7101719">
                <a:moveTo>
                  <a:pt x="0" y="0"/>
                </a:moveTo>
                <a:lnTo>
                  <a:pt x="7101719" y="0"/>
                </a:lnTo>
                <a:lnTo>
                  <a:pt x="7101719" y="2873178"/>
                </a:lnTo>
                <a:lnTo>
                  <a:pt x="0" y="28731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8295" r="0" b="-47084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7413822"/>
            <a:ext cx="6836089" cy="2818537"/>
          </a:xfrm>
          <a:custGeom>
            <a:avLst/>
            <a:gdLst/>
            <a:ahLst/>
            <a:cxnLst/>
            <a:rect r="r" b="b" t="t" l="l"/>
            <a:pathLst>
              <a:path h="2818537" w="6836089">
                <a:moveTo>
                  <a:pt x="0" y="0"/>
                </a:moveTo>
                <a:lnTo>
                  <a:pt x="6836089" y="0"/>
                </a:lnTo>
                <a:lnTo>
                  <a:pt x="6836089" y="2818537"/>
                </a:lnTo>
                <a:lnTo>
                  <a:pt x="0" y="281853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539" t="-42916" r="-9616" b="-77472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94880" y="4851640"/>
            <a:ext cx="6303730" cy="2897546"/>
          </a:xfrm>
          <a:custGeom>
            <a:avLst/>
            <a:gdLst/>
            <a:ahLst/>
            <a:cxnLst/>
            <a:rect r="r" b="b" t="t" l="l"/>
            <a:pathLst>
              <a:path h="2897546" w="6303730">
                <a:moveTo>
                  <a:pt x="0" y="0"/>
                </a:moveTo>
                <a:lnTo>
                  <a:pt x="6303729" y="0"/>
                </a:lnTo>
                <a:lnTo>
                  <a:pt x="6303729" y="2897546"/>
                </a:lnTo>
                <a:lnTo>
                  <a:pt x="0" y="289754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882" t="-30440" r="0" b="-42324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28722" y="2160130"/>
            <a:ext cx="8115311" cy="2447208"/>
          </a:xfrm>
          <a:custGeom>
            <a:avLst/>
            <a:gdLst/>
            <a:ahLst/>
            <a:cxnLst/>
            <a:rect r="r" b="b" t="t" l="l"/>
            <a:pathLst>
              <a:path h="2447208" w="8115311">
                <a:moveTo>
                  <a:pt x="0" y="0"/>
                </a:moveTo>
                <a:lnTo>
                  <a:pt x="8115312" y="0"/>
                </a:lnTo>
                <a:lnTo>
                  <a:pt x="8115312" y="2447208"/>
                </a:lnTo>
                <a:lnTo>
                  <a:pt x="0" y="24472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8961" r="0" b="-69749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09307" y="4607338"/>
            <a:ext cx="8115334" cy="2545884"/>
          </a:xfrm>
          <a:custGeom>
            <a:avLst/>
            <a:gdLst/>
            <a:ahLst/>
            <a:cxnLst/>
            <a:rect r="r" b="b" t="t" l="l"/>
            <a:pathLst>
              <a:path h="2545884" w="8115334">
                <a:moveTo>
                  <a:pt x="0" y="0"/>
                </a:moveTo>
                <a:lnTo>
                  <a:pt x="8115334" y="0"/>
                </a:lnTo>
                <a:lnTo>
                  <a:pt x="8115334" y="2545884"/>
                </a:lnTo>
                <a:lnTo>
                  <a:pt x="0" y="25458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49073" r="0" b="-8999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555003" y="2160130"/>
            <a:ext cx="7960894" cy="3707186"/>
          </a:xfrm>
          <a:custGeom>
            <a:avLst/>
            <a:gdLst/>
            <a:ahLst/>
            <a:cxnLst/>
            <a:rect r="r" b="b" t="t" l="l"/>
            <a:pathLst>
              <a:path h="3707186" w="7960894">
                <a:moveTo>
                  <a:pt x="0" y="0"/>
                </a:moveTo>
                <a:lnTo>
                  <a:pt x="7960894" y="0"/>
                </a:lnTo>
                <a:lnTo>
                  <a:pt x="7960894" y="3707186"/>
                </a:lnTo>
                <a:lnTo>
                  <a:pt x="0" y="37071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0906" r="0" b="-2015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555003" y="6416678"/>
            <a:ext cx="7960894" cy="3481375"/>
          </a:xfrm>
          <a:custGeom>
            <a:avLst/>
            <a:gdLst/>
            <a:ahLst/>
            <a:cxnLst/>
            <a:rect r="r" b="b" t="t" l="l"/>
            <a:pathLst>
              <a:path h="3481375" w="7960894">
                <a:moveTo>
                  <a:pt x="0" y="0"/>
                </a:moveTo>
                <a:lnTo>
                  <a:pt x="7960894" y="0"/>
                </a:lnTo>
                <a:lnTo>
                  <a:pt x="7960894" y="3481375"/>
                </a:lnTo>
                <a:lnTo>
                  <a:pt x="0" y="348137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5203" r="0" b="-36299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009307" y="7033186"/>
            <a:ext cx="8134693" cy="2864866"/>
          </a:xfrm>
          <a:custGeom>
            <a:avLst/>
            <a:gdLst/>
            <a:ahLst/>
            <a:cxnLst/>
            <a:rect r="r" b="b" t="t" l="l"/>
            <a:pathLst>
              <a:path h="2864866" w="8134693">
                <a:moveTo>
                  <a:pt x="0" y="0"/>
                </a:moveTo>
                <a:lnTo>
                  <a:pt x="8134693" y="0"/>
                </a:lnTo>
                <a:lnTo>
                  <a:pt x="8134693" y="2864867"/>
                </a:lnTo>
                <a:lnTo>
                  <a:pt x="0" y="286486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441" t="-67699" r="-7465" b="-70617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488556" y="2215117"/>
            <a:ext cx="6350577" cy="2928383"/>
          </a:xfrm>
          <a:custGeom>
            <a:avLst/>
            <a:gdLst/>
            <a:ahLst/>
            <a:cxnLst/>
            <a:rect r="r" b="b" t="t" l="l"/>
            <a:pathLst>
              <a:path h="2928383" w="6350577">
                <a:moveTo>
                  <a:pt x="0" y="0"/>
                </a:moveTo>
                <a:lnTo>
                  <a:pt x="6350577" y="0"/>
                </a:lnTo>
                <a:lnTo>
                  <a:pt x="6350577" y="2928383"/>
                </a:lnTo>
                <a:lnTo>
                  <a:pt x="0" y="29283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385" r="0" b="-29261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900320" y="2124511"/>
            <a:ext cx="6805136" cy="2906852"/>
          </a:xfrm>
          <a:custGeom>
            <a:avLst/>
            <a:gdLst/>
            <a:ahLst/>
            <a:cxnLst/>
            <a:rect r="r" b="b" t="t" l="l"/>
            <a:pathLst>
              <a:path h="2906852" w="6805136">
                <a:moveTo>
                  <a:pt x="0" y="0"/>
                </a:moveTo>
                <a:lnTo>
                  <a:pt x="6805136" y="0"/>
                </a:lnTo>
                <a:lnTo>
                  <a:pt x="6805136" y="2906852"/>
                </a:lnTo>
                <a:lnTo>
                  <a:pt x="0" y="29068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340" t="-50007" r="-16991" b="-64782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333642" y="3679309"/>
            <a:ext cx="4767719" cy="4177030"/>
          </a:xfrm>
          <a:custGeom>
            <a:avLst/>
            <a:gdLst/>
            <a:ahLst/>
            <a:cxnLst/>
            <a:rect r="r" b="b" t="t" l="l"/>
            <a:pathLst>
              <a:path h="4177030" w="4767719">
                <a:moveTo>
                  <a:pt x="0" y="0"/>
                </a:moveTo>
                <a:lnTo>
                  <a:pt x="4767719" y="0"/>
                </a:lnTo>
                <a:lnTo>
                  <a:pt x="4767719" y="4177029"/>
                </a:lnTo>
                <a:lnTo>
                  <a:pt x="0" y="41770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3446" r="0" b="-28741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908237" y="6567483"/>
            <a:ext cx="8797219" cy="3455820"/>
          </a:xfrm>
          <a:custGeom>
            <a:avLst/>
            <a:gdLst/>
            <a:ahLst/>
            <a:cxnLst/>
            <a:rect r="r" b="b" t="t" l="l"/>
            <a:pathLst>
              <a:path h="3455820" w="8797219">
                <a:moveTo>
                  <a:pt x="0" y="0"/>
                </a:moveTo>
                <a:lnTo>
                  <a:pt x="8797219" y="0"/>
                </a:lnTo>
                <a:lnTo>
                  <a:pt x="8797219" y="3455820"/>
                </a:lnTo>
                <a:lnTo>
                  <a:pt x="0" y="34558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4348" r="0" b="-5657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88556" y="7184071"/>
            <a:ext cx="6567881" cy="2839231"/>
          </a:xfrm>
          <a:custGeom>
            <a:avLst/>
            <a:gdLst/>
            <a:ahLst/>
            <a:cxnLst/>
            <a:rect r="r" b="b" t="t" l="l"/>
            <a:pathLst>
              <a:path h="2839231" w="6567881">
                <a:moveTo>
                  <a:pt x="0" y="0"/>
                </a:moveTo>
                <a:lnTo>
                  <a:pt x="6567881" y="0"/>
                </a:lnTo>
                <a:lnTo>
                  <a:pt x="6567881" y="2839232"/>
                </a:lnTo>
                <a:lnTo>
                  <a:pt x="0" y="28392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59159" r="-7692" b="-27682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110883" y="2214368"/>
            <a:ext cx="6120676" cy="2547954"/>
          </a:xfrm>
          <a:custGeom>
            <a:avLst/>
            <a:gdLst/>
            <a:ahLst/>
            <a:cxnLst/>
            <a:rect r="r" b="b" t="t" l="l"/>
            <a:pathLst>
              <a:path h="2547954" w="6120676">
                <a:moveTo>
                  <a:pt x="0" y="0"/>
                </a:moveTo>
                <a:lnTo>
                  <a:pt x="6120676" y="0"/>
                </a:lnTo>
                <a:lnTo>
                  <a:pt x="6120676" y="2547955"/>
                </a:lnTo>
                <a:lnTo>
                  <a:pt x="0" y="25479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0924" r="0" b="-3924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99285" y="7227370"/>
            <a:ext cx="8134693" cy="2864866"/>
          </a:xfrm>
          <a:custGeom>
            <a:avLst/>
            <a:gdLst/>
            <a:ahLst/>
            <a:cxnLst/>
            <a:rect r="r" b="b" t="t" l="l"/>
            <a:pathLst>
              <a:path h="2864866" w="8134693">
                <a:moveTo>
                  <a:pt x="0" y="0"/>
                </a:moveTo>
                <a:lnTo>
                  <a:pt x="8134692" y="0"/>
                </a:lnTo>
                <a:lnTo>
                  <a:pt x="8134692" y="2864866"/>
                </a:lnTo>
                <a:lnTo>
                  <a:pt x="0" y="28648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441" t="-67699" r="-7465" b="-7061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61683" y="2214368"/>
            <a:ext cx="7960894" cy="2811354"/>
          </a:xfrm>
          <a:custGeom>
            <a:avLst/>
            <a:gdLst/>
            <a:ahLst/>
            <a:cxnLst/>
            <a:rect r="r" b="b" t="t" l="l"/>
            <a:pathLst>
              <a:path h="2811354" w="7960894">
                <a:moveTo>
                  <a:pt x="0" y="0"/>
                </a:moveTo>
                <a:lnTo>
                  <a:pt x="7960895" y="0"/>
                </a:lnTo>
                <a:lnTo>
                  <a:pt x="7960895" y="2811355"/>
                </a:lnTo>
                <a:lnTo>
                  <a:pt x="0" y="28113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61807" r="0" b="-5056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489121" y="7490212"/>
            <a:ext cx="7007490" cy="2602024"/>
          </a:xfrm>
          <a:custGeom>
            <a:avLst/>
            <a:gdLst/>
            <a:ahLst/>
            <a:cxnLst/>
            <a:rect r="r" b="b" t="t" l="l"/>
            <a:pathLst>
              <a:path h="2602024" w="7007490">
                <a:moveTo>
                  <a:pt x="0" y="0"/>
                </a:moveTo>
                <a:lnTo>
                  <a:pt x="7007490" y="0"/>
                </a:lnTo>
                <a:lnTo>
                  <a:pt x="7007490" y="2602024"/>
                </a:lnTo>
                <a:lnTo>
                  <a:pt x="0" y="260202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47474" r="0" b="-54507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96675" y="4499480"/>
            <a:ext cx="6739913" cy="2727890"/>
          </a:xfrm>
          <a:custGeom>
            <a:avLst/>
            <a:gdLst/>
            <a:ahLst/>
            <a:cxnLst/>
            <a:rect r="r" b="b" t="t" l="l"/>
            <a:pathLst>
              <a:path h="2727890" w="6739913">
                <a:moveTo>
                  <a:pt x="0" y="0"/>
                </a:moveTo>
                <a:lnTo>
                  <a:pt x="6739913" y="0"/>
                </a:lnTo>
                <a:lnTo>
                  <a:pt x="6739913" y="2727890"/>
                </a:lnTo>
                <a:lnTo>
                  <a:pt x="0" y="272789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32357" r="0" b="-52948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110883" y="4762323"/>
            <a:ext cx="6438077" cy="2793986"/>
          </a:xfrm>
          <a:custGeom>
            <a:avLst/>
            <a:gdLst/>
            <a:ahLst/>
            <a:cxnLst/>
            <a:rect r="r" b="b" t="t" l="l"/>
            <a:pathLst>
              <a:path h="2793986" w="6438077">
                <a:moveTo>
                  <a:pt x="0" y="0"/>
                </a:moveTo>
                <a:lnTo>
                  <a:pt x="6438077" y="0"/>
                </a:lnTo>
                <a:lnTo>
                  <a:pt x="6438077" y="2793986"/>
                </a:lnTo>
                <a:lnTo>
                  <a:pt x="0" y="27939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39764" r="-3278" b="-38722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83117" y="2174180"/>
            <a:ext cx="7440627" cy="2775267"/>
          </a:xfrm>
          <a:custGeom>
            <a:avLst/>
            <a:gdLst/>
            <a:ahLst/>
            <a:cxnLst/>
            <a:rect r="r" b="b" t="t" l="l"/>
            <a:pathLst>
              <a:path h="2775267" w="7440627">
                <a:moveTo>
                  <a:pt x="0" y="0"/>
                </a:moveTo>
                <a:lnTo>
                  <a:pt x="7440627" y="0"/>
                </a:lnTo>
                <a:lnTo>
                  <a:pt x="7440627" y="2775266"/>
                </a:lnTo>
                <a:lnTo>
                  <a:pt x="0" y="27752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56391" r="0" b="-4468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6991054"/>
            <a:ext cx="7595044" cy="2908215"/>
          </a:xfrm>
          <a:custGeom>
            <a:avLst/>
            <a:gdLst/>
            <a:ahLst/>
            <a:cxnLst/>
            <a:rect r="r" b="b" t="t" l="l"/>
            <a:pathLst>
              <a:path h="2908215" w="7595044">
                <a:moveTo>
                  <a:pt x="0" y="0"/>
                </a:moveTo>
                <a:lnTo>
                  <a:pt x="7595044" y="0"/>
                </a:lnTo>
                <a:lnTo>
                  <a:pt x="7595044" y="2908215"/>
                </a:lnTo>
                <a:lnTo>
                  <a:pt x="0" y="29082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49229" r="0" b="-46638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864321" y="4611778"/>
            <a:ext cx="6204921" cy="2747660"/>
          </a:xfrm>
          <a:custGeom>
            <a:avLst/>
            <a:gdLst/>
            <a:ahLst/>
            <a:cxnLst/>
            <a:rect r="r" b="b" t="t" l="l"/>
            <a:pathLst>
              <a:path h="2747660" w="6204921">
                <a:moveTo>
                  <a:pt x="0" y="0"/>
                </a:moveTo>
                <a:lnTo>
                  <a:pt x="6204921" y="0"/>
                </a:lnTo>
                <a:lnTo>
                  <a:pt x="6204921" y="2747660"/>
                </a:lnTo>
                <a:lnTo>
                  <a:pt x="0" y="27476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226" t="-11639" r="-14173" b="-18186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22" y="4504458"/>
            <a:ext cx="7595022" cy="2854980"/>
          </a:xfrm>
          <a:custGeom>
            <a:avLst/>
            <a:gdLst/>
            <a:ahLst/>
            <a:cxnLst/>
            <a:rect r="r" b="b" t="t" l="l"/>
            <a:pathLst>
              <a:path h="2854980" w="7595022">
                <a:moveTo>
                  <a:pt x="0" y="0"/>
                </a:moveTo>
                <a:lnTo>
                  <a:pt x="7595022" y="0"/>
                </a:lnTo>
                <a:lnTo>
                  <a:pt x="7595022" y="2854980"/>
                </a:lnTo>
                <a:lnTo>
                  <a:pt x="0" y="28549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14" t="-10279" r="-8339" b="-30838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356854" y="2102980"/>
            <a:ext cx="7219854" cy="2736665"/>
          </a:xfrm>
          <a:custGeom>
            <a:avLst/>
            <a:gdLst/>
            <a:ahLst/>
            <a:cxnLst/>
            <a:rect r="r" b="b" t="t" l="l"/>
            <a:pathLst>
              <a:path h="2736665" w="7219854">
                <a:moveTo>
                  <a:pt x="0" y="0"/>
                </a:moveTo>
                <a:lnTo>
                  <a:pt x="7219854" y="0"/>
                </a:lnTo>
                <a:lnTo>
                  <a:pt x="7219854" y="2736665"/>
                </a:lnTo>
                <a:lnTo>
                  <a:pt x="0" y="27366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126" t="-13789" r="-4676" b="-15738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356854" y="7359438"/>
            <a:ext cx="7219854" cy="2654158"/>
          </a:xfrm>
          <a:custGeom>
            <a:avLst/>
            <a:gdLst/>
            <a:ahLst/>
            <a:cxnLst/>
            <a:rect r="r" b="b" t="t" l="l"/>
            <a:pathLst>
              <a:path h="2654158" w="7219854">
                <a:moveTo>
                  <a:pt x="0" y="0"/>
                </a:moveTo>
                <a:lnTo>
                  <a:pt x="7219854" y="0"/>
                </a:lnTo>
                <a:lnTo>
                  <a:pt x="7219854" y="2654159"/>
                </a:lnTo>
                <a:lnTo>
                  <a:pt x="0" y="265415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352" t="-13246" r="-5639" b="-18086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2160130"/>
            <a:ext cx="7957421" cy="2792345"/>
          </a:xfrm>
          <a:custGeom>
            <a:avLst/>
            <a:gdLst/>
            <a:ahLst/>
            <a:cxnLst/>
            <a:rect r="r" b="b" t="t" l="l"/>
            <a:pathLst>
              <a:path h="2792345" w="7957421">
                <a:moveTo>
                  <a:pt x="0" y="0"/>
                </a:moveTo>
                <a:lnTo>
                  <a:pt x="7957421" y="0"/>
                </a:lnTo>
                <a:lnTo>
                  <a:pt x="7957421" y="2792345"/>
                </a:lnTo>
                <a:lnTo>
                  <a:pt x="0" y="27923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768" t="-22647" r="0" b="-12078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4540768"/>
            <a:ext cx="7894930" cy="2804025"/>
          </a:xfrm>
          <a:custGeom>
            <a:avLst/>
            <a:gdLst/>
            <a:ahLst/>
            <a:cxnLst/>
            <a:rect r="r" b="b" t="t" l="l"/>
            <a:pathLst>
              <a:path h="2804025" w="7894930">
                <a:moveTo>
                  <a:pt x="0" y="0"/>
                </a:moveTo>
                <a:lnTo>
                  <a:pt x="7894930" y="0"/>
                </a:lnTo>
                <a:lnTo>
                  <a:pt x="7894930" y="2804025"/>
                </a:lnTo>
                <a:lnTo>
                  <a:pt x="0" y="2804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5662" r="0" b="-1139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030679" y="2102980"/>
            <a:ext cx="4467637" cy="4377275"/>
          </a:xfrm>
          <a:custGeom>
            <a:avLst/>
            <a:gdLst/>
            <a:ahLst/>
            <a:cxnLst/>
            <a:rect r="r" b="b" t="t" l="l"/>
            <a:pathLst>
              <a:path h="4377275" w="4467637">
                <a:moveTo>
                  <a:pt x="0" y="0"/>
                </a:moveTo>
                <a:lnTo>
                  <a:pt x="4467636" y="0"/>
                </a:lnTo>
                <a:lnTo>
                  <a:pt x="4467636" y="4377275"/>
                </a:lnTo>
                <a:lnTo>
                  <a:pt x="0" y="43772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3666" r="0" b="-6778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784412" y="6681114"/>
            <a:ext cx="6828429" cy="3260301"/>
          </a:xfrm>
          <a:custGeom>
            <a:avLst/>
            <a:gdLst/>
            <a:ahLst/>
            <a:cxnLst/>
            <a:rect r="r" b="b" t="t" l="l"/>
            <a:pathLst>
              <a:path h="3260301" w="6828429">
                <a:moveTo>
                  <a:pt x="0" y="0"/>
                </a:moveTo>
                <a:lnTo>
                  <a:pt x="6828428" y="0"/>
                </a:lnTo>
                <a:lnTo>
                  <a:pt x="6828428" y="3260302"/>
                </a:lnTo>
                <a:lnTo>
                  <a:pt x="0" y="32603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6783" r="0" b="-20297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7037344"/>
            <a:ext cx="7894952" cy="2904072"/>
          </a:xfrm>
          <a:custGeom>
            <a:avLst/>
            <a:gdLst/>
            <a:ahLst/>
            <a:cxnLst/>
            <a:rect r="r" b="b" t="t" l="l"/>
            <a:pathLst>
              <a:path h="2904072" w="7894952">
                <a:moveTo>
                  <a:pt x="0" y="0"/>
                </a:moveTo>
                <a:lnTo>
                  <a:pt x="7894952" y="0"/>
                </a:lnTo>
                <a:lnTo>
                  <a:pt x="7894952" y="2904072"/>
                </a:lnTo>
                <a:lnTo>
                  <a:pt x="0" y="29040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47745" r="0" b="-56148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Linha do Tempo dos momentos marcantes de nossas vidas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717057" y="2160130"/>
            <a:ext cx="7899148" cy="5099693"/>
          </a:xfrm>
          <a:custGeom>
            <a:avLst/>
            <a:gdLst/>
            <a:ahLst/>
            <a:cxnLst/>
            <a:rect r="r" b="b" t="t" l="l"/>
            <a:pathLst>
              <a:path h="5099693" w="7899148">
                <a:moveTo>
                  <a:pt x="0" y="0"/>
                </a:moveTo>
                <a:lnTo>
                  <a:pt x="7899148" y="0"/>
                </a:lnTo>
                <a:lnTo>
                  <a:pt x="7899148" y="5099693"/>
                </a:lnTo>
                <a:lnTo>
                  <a:pt x="0" y="5099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4853" t="0" r="-28216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11" y="4709976"/>
            <a:ext cx="8186584" cy="5099693"/>
          </a:xfrm>
          <a:custGeom>
            <a:avLst/>
            <a:gdLst/>
            <a:ahLst/>
            <a:cxnLst/>
            <a:rect r="r" b="b" t="t" l="l"/>
            <a:pathLst>
              <a:path h="5099693" w="8186584">
                <a:moveTo>
                  <a:pt x="0" y="0"/>
                </a:moveTo>
                <a:lnTo>
                  <a:pt x="8186584" y="0"/>
                </a:lnTo>
                <a:lnTo>
                  <a:pt x="8186584" y="5099694"/>
                </a:lnTo>
                <a:lnTo>
                  <a:pt x="0" y="50996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2338" t="0" r="-15707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Fotos com alguns colaboradores de nossa escola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08549" y="7364598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Presidente - José Salamoni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479221" y="394512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Diretor - João Xavier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908549" y="2131555"/>
            <a:ext cx="7186459" cy="5099693"/>
          </a:xfrm>
          <a:custGeom>
            <a:avLst/>
            <a:gdLst/>
            <a:ahLst/>
            <a:cxnLst/>
            <a:rect r="r" b="b" t="t" l="l"/>
            <a:pathLst>
              <a:path h="5099693" w="7186459">
                <a:moveTo>
                  <a:pt x="0" y="0"/>
                </a:moveTo>
                <a:lnTo>
                  <a:pt x="7186459" y="0"/>
                </a:lnTo>
                <a:lnTo>
                  <a:pt x="7186459" y="5099693"/>
                </a:lnTo>
                <a:lnTo>
                  <a:pt x="0" y="5099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664" t="0" r="-34593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87091" y="4728703"/>
            <a:ext cx="7472209" cy="5099693"/>
          </a:xfrm>
          <a:custGeom>
            <a:avLst/>
            <a:gdLst/>
            <a:ahLst/>
            <a:cxnLst/>
            <a:rect r="r" b="b" t="t" l="l"/>
            <a:pathLst>
              <a:path h="5099693" w="7472209">
                <a:moveTo>
                  <a:pt x="0" y="0"/>
                </a:moveTo>
                <a:lnTo>
                  <a:pt x="7472209" y="0"/>
                </a:lnTo>
                <a:lnTo>
                  <a:pt x="7472209" y="5099693"/>
                </a:lnTo>
                <a:lnTo>
                  <a:pt x="0" y="50996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2562" t="0" r="-28681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Fotos com alguns colaboradores de nossa escola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08549" y="7364598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Multímeio - Mateus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479221" y="394512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Professor Marcos Tinti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317132" y="2331580"/>
            <a:ext cx="6698998" cy="5099693"/>
          </a:xfrm>
          <a:custGeom>
            <a:avLst/>
            <a:gdLst/>
            <a:ahLst/>
            <a:cxnLst/>
            <a:rect r="r" b="b" t="t" l="l"/>
            <a:pathLst>
              <a:path h="5099693" w="6698998">
                <a:moveTo>
                  <a:pt x="0" y="0"/>
                </a:moveTo>
                <a:lnTo>
                  <a:pt x="6698998" y="0"/>
                </a:lnTo>
                <a:lnTo>
                  <a:pt x="6698998" y="5099693"/>
                </a:lnTo>
                <a:lnTo>
                  <a:pt x="0" y="5099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513" t="0" r="-51186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43136" y="3357103"/>
            <a:ext cx="7043983" cy="6556184"/>
          </a:xfrm>
          <a:custGeom>
            <a:avLst/>
            <a:gdLst/>
            <a:ahLst/>
            <a:cxnLst/>
            <a:rect r="r" b="b" t="t" l="l"/>
            <a:pathLst>
              <a:path h="6556184" w="7043983">
                <a:moveTo>
                  <a:pt x="0" y="0"/>
                </a:moveTo>
                <a:lnTo>
                  <a:pt x="7043983" y="0"/>
                </a:lnTo>
                <a:lnTo>
                  <a:pt x="7043983" y="6556184"/>
                </a:lnTo>
                <a:lnTo>
                  <a:pt x="0" y="65561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32196" r="0" b="-11056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Fotos com alguns colaboradores de nossa escola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08549" y="7764648"/>
            <a:ext cx="7516164" cy="112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Professor Jacomini e Assistente pedagógica Gabriela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43136" y="257352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Coordenadora Mariah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2453304"/>
            <a:ext cx="7960894" cy="5970671"/>
          </a:xfrm>
          <a:custGeom>
            <a:avLst/>
            <a:gdLst/>
            <a:ahLst/>
            <a:cxnLst/>
            <a:rect r="r" b="b" t="t" l="l"/>
            <a:pathLst>
              <a:path h="5970671" w="7960894">
                <a:moveTo>
                  <a:pt x="0" y="0"/>
                </a:moveTo>
                <a:lnTo>
                  <a:pt x="7960894" y="0"/>
                </a:lnTo>
                <a:lnTo>
                  <a:pt x="7960894" y="5970670"/>
                </a:lnTo>
                <a:lnTo>
                  <a:pt x="0" y="59706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298428" y="3463382"/>
            <a:ext cx="7960894" cy="5970671"/>
          </a:xfrm>
          <a:custGeom>
            <a:avLst/>
            <a:gdLst/>
            <a:ahLst/>
            <a:cxnLst/>
            <a:rect r="r" b="b" t="t" l="l"/>
            <a:pathLst>
              <a:path h="5970671" w="7960894">
                <a:moveTo>
                  <a:pt x="0" y="0"/>
                </a:moveTo>
                <a:lnTo>
                  <a:pt x="7960894" y="0"/>
                </a:lnTo>
                <a:lnTo>
                  <a:pt x="7960894" y="5970671"/>
                </a:lnTo>
                <a:lnTo>
                  <a:pt x="0" y="59706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Fotos com alguns colaboradores de nossa escola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08549" y="887907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Coordenador disciplinar - Adilson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43136" y="257352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Coordenador disciplinar - Diego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230742" y="2213269"/>
            <a:ext cx="7193971" cy="6540270"/>
          </a:xfrm>
          <a:custGeom>
            <a:avLst/>
            <a:gdLst/>
            <a:ahLst/>
            <a:cxnLst/>
            <a:rect r="r" b="b" t="t" l="l"/>
            <a:pathLst>
              <a:path h="6540270" w="7193971">
                <a:moveTo>
                  <a:pt x="0" y="0"/>
                </a:moveTo>
                <a:lnTo>
                  <a:pt x="7193971" y="0"/>
                </a:lnTo>
                <a:lnTo>
                  <a:pt x="7193971" y="6540271"/>
                </a:lnTo>
                <a:lnTo>
                  <a:pt x="0" y="654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003" t="0" r="-16620" b="-611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11" y="3389799"/>
            <a:ext cx="7953535" cy="5868501"/>
          </a:xfrm>
          <a:custGeom>
            <a:avLst/>
            <a:gdLst/>
            <a:ahLst/>
            <a:cxnLst/>
            <a:rect r="r" b="b" t="t" l="l"/>
            <a:pathLst>
              <a:path h="5868501" w="7953535">
                <a:moveTo>
                  <a:pt x="0" y="0"/>
                </a:moveTo>
                <a:lnTo>
                  <a:pt x="7953535" y="0"/>
                </a:lnTo>
                <a:lnTo>
                  <a:pt x="7953535" y="5868501"/>
                </a:lnTo>
                <a:lnTo>
                  <a:pt x="0" y="58685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4602" t="-17342" r="-25680" b="-2525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Fotos com alguns colaboradores de nossa escola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08549" y="887907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Auxiliar da limpeza - Cleia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43136" y="257352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Professor Renato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906643" y="162623"/>
            <a:ext cx="705314" cy="827977"/>
          </a:xfrm>
          <a:custGeom>
            <a:avLst/>
            <a:gdLst/>
            <a:ahLst/>
            <a:cxnLst/>
            <a:rect r="r" b="b" t="t" l="l"/>
            <a:pathLst>
              <a:path h="827977" w="705314">
                <a:moveTo>
                  <a:pt x="0" y="0"/>
                </a:moveTo>
                <a:lnTo>
                  <a:pt x="705314" y="0"/>
                </a:lnTo>
                <a:lnTo>
                  <a:pt x="705314" y="827977"/>
                </a:lnTo>
                <a:lnTo>
                  <a:pt x="0" y="827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028700" y="1009650"/>
            <a:ext cx="16230600" cy="1905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28722" y="2102980"/>
            <a:ext cx="7915253" cy="6650795"/>
          </a:xfrm>
          <a:custGeom>
            <a:avLst/>
            <a:gdLst/>
            <a:ahLst/>
            <a:cxnLst/>
            <a:rect r="r" b="b" t="t" l="l"/>
            <a:pathLst>
              <a:path h="6650795" w="7915253">
                <a:moveTo>
                  <a:pt x="0" y="0"/>
                </a:moveTo>
                <a:lnTo>
                  <a:pt x="7915253" y="0"/>
                </a:lnTo>
                <a:lnTo>
                  <a:pt x="7915253" y="6650795"/>
                </a:lnTo>
                <a:lnTo>
                  <a:pt x="0" y="66507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061" t="-8782" r="-11811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435344" y="2968596"/>
            <a:ext cx="4190739" cy="4919563"/>
          </a:xfrm>
          <a:custGeom>
            <a:avLst/>
            <a:gdLst/>
            <a:ahLst/>
            <a:cxnLst/>
            <a:rect r="r" b="b" t="t" l="l"/>
            <a:pathLst>
              <a:path h="4919563" w="4190739">
                <a:moveTo>
                  <a:pt x="0" y="0"/>
                </a:moveTo>
                <a:lnTo>
                  <a:pt x="4190739" y="0"/>
                </a:lnTo>
                <a:lnTo>
                  <a:pt x="4190739" y="4919563"/>
                </a:lnTo>
                <a:lnTo>
                  <a:pt x="0" y="49195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22" y="615315"/>
            <a:ext cx="3637909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Escola Interativa Coopema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992866" y="615315"/>
            <a:ext cx="3266434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b="true" sz="2100">
                <a:solidFill>
                  <a:srgbClr val="000000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Primeira edição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126986"/>
            <a:ext cx="16230622" cy="804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  <a:spcBef>
                <a:spcPct val="0"/>
              </a:spcBef>
            </a:pPr>
            <a:r>
              <a:rPr lang="en-US" b="true" sz="4700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Fotos com alguns colaboradores de nossa escola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08549" y="8879073"/>
            <a:ext cx="7516164" cy="55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29"/>
              </a:lnSpc>
              <a:spcBef>
                <a:spcPct val="0"/>
              </a:spcBef>
            </a:pPr>
            <a:r>
              <a:rPr lang="en-US" b="true" sz="3235">
                <a:solidFill>
                  <a:srgbClr val="00000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Psicóloga - Kátia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DAGiHTVXVbs</dc:identifier>
  <dcterms:modified xsi:type="dcterms:W3CDTF">2011-08-01T06:04:30Z</dcterms:modified>
  <cp:revision>1</cp:revision>
  <dc:title>Vintage Minimalist Newspaper Finance Report Presentation</dc:title>
</cp:coreProperties>
</file>