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9" r:id="rId3"/>
    <p:sldId id="265" r:id="rId4"/>
    <p:sldId id="264" r:id="rId5"/>
    <p:sldId id="258" r:id="rId6"/>
    <p:sldId id="257" r:id="rId7"/>
    <p:sldId id="260" r:id="rId8"/>
    <p:sldId id="259" r:id="rId9"/>
    <p:sldId id="261" r:id="rId10"/>
    <p:sldId id="270" r:id="rId11"/>
    <p:sldId id="271" r:id="rId12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559" autoAdjust="0"/>
    <p:restoredTop sz="94660"/>
  </p:normalViewPr>
  <p:slideViewPr>
    <p:cSldViewPr snapToGrid="0">
      <p:cViewPr>
        <p:scale>
          <a:sx n="81" d="100"/>
          <a:sy n="81" d="100"/>
        </p:scale>
        <p:origin x="-318" y="-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03FE3CFD-41C2-C83C-73D7-7F220FA6F7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xmlns="" id="{E0E0BBF3-94F0-8ADB-9A62-1C083766CF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xmlns="" id="{A4ED4057-B189-8DE3-3109-730547736E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B5843-ABB3-420E-AC27-B547A132678C}" type="datetimeFigureOut">
              <a:rPr lang="pt-BR" smtClean="0"/>
              <a:t>21/12/2022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xmlns="" id="{849D2859-D85A-F963-39C8-A8D5D5E9E1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xmlns="" id="{66DA6726-0E18-B2C3-3A54-811E27B67F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C2133-F871-4722-89C1-C7C50B7FB8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756838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90ED9FA2-D5DE-AD23-CC83-F98DBCC628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xmlns="" id="{C80DFC85-CFC2-67CD-40E6-E72311A4E5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xmlns="" id="{DFBB9449-E0D3-B9CC-2947-72D9444D9A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B5843-ABB3-420E-AC27-B547A132678C}" type="datetimeFigureOut">
              <a:rPr lang="pt-BR" smtClean="0"/>
              <a:t>21/12/2022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xmlns="" id="{7D0F7CA6-9769-872A-614F-BBADA96527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xmlns="" id="{8F26CBA8-1AE9-E4DA-B795-155CEB316E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C2133-F871-4722-89C1-C7C50B7FB8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730536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A663F59F-34D8-53D6-7E8C-FB5C7EC3F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xmlns="" id="{026AF74E-DAFC-8CCB-B570-C4CB3A6DA9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xmlns="" id="{FBF18DA7-447E-85EE-644C-69AEA12805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B5843-ABB3-420E-AC27-B547A132678C}" type="datetimeFigureOut">
              <a:rPr lang="pt-BR" smtClean="0"/>
              <a:t>21/12/2022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xmlns="" id="{8415B1A5-309C-3A91-3D21-057D8C1AC5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xmlns="" id="{BE4F0D79-42C6-A920-62C9-DEBC8A5D18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C2133-F871-4722-89C1-C7C50B7FB8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262953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35B168C0-B4DD-22DB-2A2D-FEEF6CF32C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xmlns="" id="{8CABBEF1-E3E7-2DAF-2A6B-DB5A9DBE964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xmlns="" id="{1520F227-88AD-6867-0967-79CD76E8262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xmlns="" id="{99C72836-5FDF-55ED-443C-11974952AB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B5843-ABB3-420E-AC27-B547A132678C}" type="datetimeFigureOut">
              <a:rPr lang="pt-BR" smtClean="0"/>
              <a:t>21/12/2022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xmlns="" id="{B4D51BE1-39F1-4072-2D88-133392E7FD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xmlns="" id="{0B8BEA50-FBB7-520A-F207-864A6B82DD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C2133-F871-4722-89C1-C7C50B7FB8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443702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203ACA93-038C-DB55-6F54-77A8496CFA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xmlns="" id="{4E7CB66D-649A-E208-2162-BF5FD12C3A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xmlns="" id="{FC167921-30B1-1F8A-2283-05DB6A5C80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xmlns="" id="{ABCECBC8-D257-2925-28DD-AA69FA9EBE7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xmlns="" id="{36554434-FE4A-D069-E007-2142E40C651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xmlns="" id="{182F359F-1506-1468-30F5-ED1FB43902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B5843-ABB3-420E-AC27-B547A132678C}" type="datetimeFigureOut">
              <a:rPr lang="pt-BR" smtClean="0"/>
              <a:t>21/12/2022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xmlns="" id="{6EF8DF04-D011-36CC-1196-2D1274D7E7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xmlns="" id="{A7CDC082-A16A-2BB1-2D99-39A04CD785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C2133-F871-4722-89C1-C7C50B7FB8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883254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823E9E7A-73DE-7C3B-AAA1-89607C152F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xmlns="" id="{F044E403-6C77-A6C3-AE99-A6D9E5F41D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B5843-ABB3-420E-AC27-B547A132678C}" type="datetimeFigureOut">
              <a:rPr lang="pt-BR" smtClean="0"/>
              <a:t>21/12/2022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xmlns="" id="{9CDB23F9-A729-C16C-AF72-8509AC4BB4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xmlns="" id="{F7285358-393F-E044-BE6B-AAE7CCF744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C2133-F871-4722-89C1-C7C50B7FB8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980205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xmlns="" id="{EAAA3E3F-D494-A846-CB10-F6471DF702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B5843-ABB3-420E-AC27-B547A132678C}" type="datetimeFigureOut">
              <a:rPr lang="pt-BR" smtClean="0"/>
              <a:t>21/12/2022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xmlns="" id="{7D5ABFB1-4CE7-9F1A-930F-B9630D71F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xmlns="" id="{5F3F86AB-E0DA-3348-2050-0F4227627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C2133-F871-4722-89C1-C7C50B7FB8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43254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42531C96-7546-050F-547F-84A4003CE9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xmlns="" id="{7804D62A-CF95-7E78-949E-855112E221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xmlns="" id="{7F60CF09-2128-3BED-836D-0B9BDAA5F9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xmlns="" id="{78F5382E-1184-CA2B-74A7-1D76E918BC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B5843-ABB3-420E-AC27-B547A132678C}" type="datetimeFigureOut">
              <a:rPr lang="pt-BR" smtClean="0"/>
              <a:t>21/12/2022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xmlns="" id="{9A5C591E-AE2E-619F-4926-2453C431E0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xmlns="" id="{73F948FD-15DE-B7B2-654B-33B998E73C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C2133-F871-4722-89C1-C7C50B7FB8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808661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A100108D-00B3-FF76-88A9-E6ACBEAD25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xmlns="" id="{CABB1E78-6E4F-941C-02D9-9FAC2812439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xmlns="" id="{11DC7654-AFA0-EBA5-483F-200BB8CBAF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xmlns="" id="{A23D6599-38C4-71F1-B4EF-ADC1A36C53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B5843-ABB3-420E-AC27-B547A132678C}" type="datetimeFigureOut">
              <a:rPr lang="pt-BR" smtClean="0"/>
              <a:t>21/12/2022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xmlns="" id="{253E5A62-6FB3-8147-146B-EC9D2C2A6A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xmlns="" id="{E8BBA987-0CB4-CF15-5A7E-21CDC27C9F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C2133-F871-4722-89C1-C7C50B7FB8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792056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2B3DAB4D-E6B3-4FE1-7235-E984CACF40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xmlns="" id="{14F54AB8-864A-AFEF-A2F8-6088F11307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xmlns="" id="{9BACF123-A71E-BB5D-206F-1079690CBA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B5843-ABB3-420E-AC27-B547A132678C}" type="datetimeFigureOut">
              <a:rPr lang="pt-BR" smtClean="0"/>
              <a:t>21/12/2022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xmlns="" id="{D6EC697F-975B-CF57-6BC2-EFDCB9EC55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xmlns="" id="{C1011514-39FA-2549-6D23-B2A089740C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C2133-F871-4722-89C1-C7C50B7FB8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78768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xmlns="" id="{1C2A553A-DC20-48C5-0153-EE6A5FE7446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xmlns="" id="{AFA95489-4654-8517-D193-45380EEEDF8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xmlns="" id="{F400A993-2964-BF1F-0E56-1109E59D7A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B5843-ABB3-420E-AC27-B547A132678C}" type="datetimeFigureOut">
              <a:rPr lang="pt-BR" smtClean="0"/>
              <a:t>21/12/2022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xmlns="" id="{DB445278-E255-5F61-4514-3E554856B9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xmlns="" id="{381CE3C4-3435-BDF3-0BC9-32CDEE031E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C2133-F871-4722-89C1-C7C50B7FB8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2419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xmlns="" id="{1CB3A800-1917-F422-4768-F78CC0B04E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xmlns="" id="{194859A7-2784-1412-364E-33981E41EB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xmlns="" id="{27DE196A-81A0-859D-A532-F7821B41992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AB5843-ABB3-420E-AC27-B547A132678C}" type="datetimeFigureOut">
              <a:rPr lang="pt-BR" smtClean="0"/>
              <a:t>21/12/2022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xmlns="" id="{D142B2A9-C51A-C054-3590-8A38CE16373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xmlns="" id="{DFF3D8A5-59FF-2862-DCFA-B5CC1F7DD16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8C2133-F871-4722-89C1-C7C50B7FB8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238131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250AEDE8-01D5-651F-D30E-DC14D49EFD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xmlns="" id="{1CFE3AC0-4FFB-DA85-08D4-A78D0888FF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xmlns="" id="{D371438F-1EA4-8443-194A-7620E7E07F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675" y="76201"/>
            <a:ext cx="12058649" cy="670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09097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xmlns="" id="{DD37DA5E-66AA-A942-B4D0-E31496EDE4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2586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71290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xmlns="" id="{1560B415-49A8-42B7-8311-797CC17225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0525" y="123824"/>
            <a:ext cx="11591925" cy="6619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56195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xmlns="" id="{0D788566-3063-F4E9-DDD4-AED50A5DA9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390392"/>
            <a:ext cx="4314825" cy="6219958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xmlns="" id="{92414F13-8731-A84C-070C-5768389BAF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10239" y="618993"/>
            <a:ext cx="3352972" cy="5143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89247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14">
            <a:extLst>
              <a:ext uri="{FF2B5EF4-FFF2-40B4-BE49-F238E27FC236}">
                <a16:creationId xmlns:a16="http://schemas.microsoft.com/office/drawing/2014/main" xmlns="" id="{5F9CFCE6-877F-4858-B8BD-2C52CA8AFBC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A35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16">
            <a:extLst>
              <a:ext uri="{FF2B5EF4-FFF2-40B4-BE49-F238E27FC236}">
                <a16:creationId xmlns:a16="http://schemas.microsoft.com/office/drawing/2014/main" xmlns="" id="{8213F8A0-12AE-4514-8372-0DD766EC28E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6256866" y="480060"/>
            <a:ext cx="545812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xmlns="" id="{EFB92D57-1A1D-1C68-4BDB-4D00515738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6866" y="643466"/>
            <a:ext cx="5386494" cy="5734473"/>
          </a:xfrm>
          <a:prstGeom prst="rect">
            <a:avLst/>
          </a:prstGeom>
        </p:spPr>
      </p:pic>
      <p:sp>
        <p:nvSpPr>
          <p:cNvPr id="23" name="Rectangle 18">
            <a:extLst>
              <a:ext uri="{FF2B5EF4-FFF2-40B4-BE49-F238E27FC236}">
                <a16:creationId xmlns:a16="http://schemas.microsoft.com/office/drawing/2014/main" xmlns="" id="{9EFF17D4-9A8C-4CE5-B096-D8CCD440043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77012" y="480060"/>
            <a:ext cx="5458121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m 2" descr="Multidão de pessoas&#10;&#10;Descrição gerada automaticamente com confiança média">
            <a:extLst>
              <a:ext uri="{FF2B5EF4-FFF2-40B4-BE49-F238E27FC236}">
                <a16:creationId xmlns:a16="http://schemas.microsoft.com/office/drawing/2014/main" xmlns="" id="{BDE7D2C7-59FC-BB7C-3339-D4ADF1A7326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3332" b="2"/>
          <a:stretch/>
        </p:blipFill>
        <p:spPr>
          <a:xfrm>
            <a:off x="641180" y="769104"/>
            <a:ext cx="5129784" cy="5319792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xmlns="" id="{D13C51AE-8A5E-B2B5-D71A-273296976E6C}"/>
              </a:ext>
            </a:extLst>
          </p:cNvPr>
          <p:cNvSpPr/>
          <p:nvPr/>
        </p:nvSpPr>
        <p:spPr>
          <a:xfrm>
            <a:off x="477012" y="123825"/>
            <a:ext cx="11166348" cy="48154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b="1" dirty="0"/>
              <a:t>CASOS DE SÁUDE –  2º ANO A E 2º B</a:t>
            </a:r>
          </a:p>
        </p:txBody>
      </p:sp>
    </p:spTree>
    <p:extLst>
      <p:ext uri="{BB962C8B-B14F-4D97-AF65-F5344CB8AC3E}">
        <p14:creationId xmlns:p14="http://schemas.microsoft.com/office/powerpoint/2010/main" val="19436365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" name="Rectangle 25">
            <a:extLst>
              <a:ext uri="{FF2B5EF4-FFF2-40B4-BE49-F238E27FC236}">
                <a16:creationId xmlns:a16="http://schemas.microsoft.com/office/drawing/2014/main" xmlns="" id="{A169D286-F4D7-4C8B-A6BD-D05384C7F1D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Freeform 6">
            <a:extLst>
              <a:ext uri="{FF2B5EF4-FFF2-40B4-BE49-F238E27FC236}">
                <a16:creationId xmlns:a16="http://schemas.microsoft.com/office/drawing/2014/main" xmlns="" id="{39E8235E-135E-4261-8F54-2B316E493C4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auto">
          <a:xfrm>
            <a:off x="4142164" y="610728"/>
            <a:ext cx="759618" cy="5710965"/>
          </a:xfrm>
          <a:custGeom>
            <a:avLst/>
            <a:gdLst>
              <a:gd name="T0" fmla="*/ 414 w 414"/>
              <a:gd name="T1" fmla="*/ 2447 h 2447"/>
              <a:gd name="T2" fmla="*/ 0 w 414"/>
              <a:gd name="T3" fmla="*/ 2247 h 2447"/>
              <a:gd name="T4" fmla="*/ 0 w 414"/>
              <a:gd name="T5" fmla="*/ 0 h 2447"/>
              <a:gd name="T6" fmla="*/ 414 w 414"/>
              <a:gd name="T7" fmla="*/ 200 h 2447"/>
              <a:gd name="T8" fmla="*/ 414 w 414"/>
              <a:gd name="T9" fmla="*/ 2447 h 2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4" h="2447">
                <a:moveTo>
                  <a:pt x="414" y="2447"/>
                </a:moveTo>
                <a:lnTo>
                  <a:pt x="0" y="2247"/>
                </a:lnTo>
                <a:lnTo>
                  <a:pt x="0" y="0"/>
                </a:lnTo>
                <a:lnTo>
                  <a:pt x="414" y="200"/>
                </a:lnTo>
                <a:lnTo>
                  <a:pt x="414" y="244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6" name="Freeform 7">
            <a:extLst>
              <a:ext uri="{FF2B5EF4-FFF2-40B4-BE49-F238E27FC236}">
                <a16:creationId xmlns:a16="http://schemas.microsoft.com/office/drawing/2014/main" xmlns="" id="{D4ED8EC3-4D57-4620-93CE-4E6661F09A3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auto">
          <a:xfrm>
            <a:off x="4144437" y="343079"/>
            <a:ext cx="482654" cy="5521414"/>
          </a:xfrm>
          <a:custGeom>
            <a:avLst/>
            <a:gdLst>
              <a:gd name="T0" fmla="*/ 209 w 209"/>
              <a:gd name="T1" fmla="*/ 2246 h 2358"/>
              <a:gd name="T2" fmla="*/ 0 w 209"/>
              <a:gd name="T3" fmla="*/ 2358 h 2358"/>
              <a:gd name="T4" fmla="*/ 0 w 209"/>
              <a:gd name="T5" fmla="*/ 111 h 2358"/>
              <a:gd name="T6" fmla="*/ 209 w 209"/>
              <a:gd name="T7" fmla="*/ 0 h 2358"/>
              <a:gd name="T8" fmla="*/ 209 w 209"/>
              <a:gd name="T9" fmla="*/ 2246 h 2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358">
                <a:moveTo>
                  <a:pt x="209" y="2246"/>
                </a:moveTo>
                <a:lnTo>
                  <a:pt x="0" y="2358"/>
                </a:lnTo>
                <a:lnTo>
                  <a:pt x="0" y="111"/>
                </a:lnTo>
                <a:lnTo>
                  <a:pt x="209" y="0"/>
                </a:lnTo>
                <a:lnTo>
                  <a:pt x="209" y="224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2" name="Freeform: Shape 31">
            <a:extLst>
              <a:ext uri="{FF2B5EF4-FFF2-40B4-BE49-F238E27FC236}">
                <a16:creationId xmlns:a16="http://schemas.microsoft.com/office/drawing/2014/main" xmlns="" id="{83BCB34A-2F40-4F41-8488-A134C1C155B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-3045" y="340424"/>
            <a:ext cx="4630139" cy="5265795"/>
          </a:xfrm>
          <a:custGeom>
            <a:avLst/>
            <a:gdLst>
              <a:gd name="connsiteX0" fmla="*/ 0 w 4630139"/>
              <a:gd name="connsiteY0" fmla="*/ 0 h 5265795"/>
              <a:gd name="connsiteX1" fmla="*/ 4630139 w 4630139"/>
              <a:gd name="connsiteY1" fmla="*/ 0 h 5265795"/>
              <a:gd name="connsiteX2" fmla="*/ 4630139 w 4630139"/>
              <a:gd name="connsiteY2" fmla="*/ 5265795 h 5265795"/>
              <a:gd name="connsiteX3" fmla="*/ 0 w 4630139"/>
              <a:gd name="connsiteY3" fmla="*/ 5265795 h 52657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30139" h="5265795">
                <a:moveTo>
                  <a:pt x="0" y="0"/>
                </a:moveTo>
                <a:lnTo>
                  <a:pt x="4630139" y="0"/>
                </a:lnTo>
                <a:lnTo>
                  <a:pt x="4630139" y="5265795"/>
                </a:lnTo>
                <a:lnTo>
                  <a:pt x="0" y="5265795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xmlns="" id="{64D9DDBE-EE04-7972-0E65-B827AD0994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640" y="426720"/>
            <a:ext cx="4074160" cy="4968240"/>
          </a:xfrm>
          <a:prstGeom prst="rect">
            <a:avLst/>
          </a:prstGeom>
        </p:spPr>
      </p:pic>
      <p:sp>
        <p:nvSpPr>
          <p:cNvPr id="34" name="Freeform: Shape 33">
            <a:extLst>
              <a:ext uri="{FF2B5EF4-FFF2-40B4-BE49-F238E27FC236}">
                <a16:creationId xmlns:a16="http://schemas.microsoft.com/office/drawing/2014/main" xmlns="" id="{F78382DC-4207-465E-B379-1E16448AA22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901780" y="1071563"/>
            <a:ext cx="7290218" cy="5242298"/>
          </a:xfrm>
          <a:custGeom>
            <a:avLst/>
            <a:gdLst>
              <a:gd name="connsiteX0" fmla="*/ 0 w 7290218"/>
              <a:gd name="connsiteY0" fmla="*/ 0 h 5242298"/>
              <a:gd name="connsiteX1" fmla="*/ 7290218 w 7290218"/>
              <a:gd name="connsiteY1" fmla="*/ 0 h 5242298"/>
              <a:gd name="connsiteX2" fmla="*/ 7290218 w 7290218"/>
              <a:gd name="connsiteY2" fmla="*/ 5242298 h 5242298"/>
              <a:gd name="connsiteX3" fmla="*/ 0 w 7290218"/>
              <a:gd name="connsiteY3" fmla="*/ 5242298 h 52422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290218" h="5242298">
                <a:moveTo>
                  <a:pt x="0" y="0"/>
                </a:moveTo>
                <a:lnTo>
                  <a:pt x="7290218" y="0"/>
                </a:lnTo>
                <a:lnTo>
                  <a:pt x="7290218" y="5242298"/>
                </a:lnTo>
                <a:lnTo>
                  <a:pt x="0" y="5242298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xmlns="" id="{D2D793F0-EDC7-878A-3AE1-A69934321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2240" y="1168400"/>
            <a:ext cx="3952240" cy="49784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xmlns="" id="{7CF59BB6-BE7F-A58E-E76B-260E01F0B82E}"/>
              </a:ext>
            </a:extLst>
          </p:cNvPr>
          <p:cNvSpPr/>
          <p:nvPr/>
        </p:nvSpPr>
        <p:spPr>
          <a:xfrm>
            <a:off x="4627090" y="66675"/>
            <a:ext cx="7561862" cy="48154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b="1" dirty="0"/>
              <a:t>CASOS DE SÁUDE –  2º ANO A E 2º B</a:t>
            </a:r>
          </a:p>
        </p:txBody>
      </p:sp>
    </p:spTree>
    <p:extLst>
      <p:ext uri="{BB962C8B-B14F-4D97-AF65-F5344CB8AC3E}">
        <p14:creationId xmlns:p14="http://schemas.microsoft.com/office/powerpoint/2010/main" val="36619701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0205D939-00C4-4F2E-9797-3170DD040D9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E4E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38EE4E44-1403-472B-8C01-D354CB8F5AE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6256866" y="480060"/>
            <a:ext cx="545812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m 2" descr="Pessoas em pé em frente a parede verde&#10;&#10;Descrição gerada automaticamente com confiança baixa">
            <a:extLst>
              <a:ext uri="{FF2B5EF4-FFF2-40B4-BE49-F238E27FC236}">
                <a16:creationId xmlns:a16="http://schemas.microsoft.com/office/drawing/2014/main" xmlns="" id="{39B2DB02-6F08-0888-9A7C-4840533950F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779" r="8161" b="-1"/>
          <a:stretch/>
        </p:blipFill>
        <p:spPr>
          <a:xfrm>
            <a:off x="6421035" y="643467"/>
            <a:ext cx="5129784" cy="5571066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583CCE40-4C5F-42D3-86D9-7892AD1E98E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77012" y="480060"/>
            <a:ext cx="5458121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Imagem 1">
            <a:extLst>
              <a:ext uri="{FF2B5EF4-FFF2-40B4-BE49-F238E27FC236}">
                <a16:creationId xmlns:a16="http://schemas.microsoft.com/office/drawing/2014/main" xmlns="" id="{D061245D-91FA-34F3-FD1B-E87EA0CE2C4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8778" r="12162" b="-1"/>
          <a:stretch/>
        </p:blipFill>
        <p:spPr>
          <a:xfrm>
            <a:off x="641180" y="643467"/>
            <a:ext cx="5129784" cy="5571066"/>
          </a:xfrm>
          <a:prstGeom prst="rect">
            <a:avLst/>
          </a:prstGeom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xmlns="" id="{78FC03D9-F291-E707-B89E-FD303777C934}"/>
              </a:ext>
            </a:extLst>
          </p:cNvPr>
          <p:cNvSpPr/>
          <p:nvPr/>
        </p:nvSpPr>
        <p:spPr>
          <a:xfrm>
            <a:off x="477012" y="61174"/>
            <a:ext cx="11237976" cy="481540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b="1" dirty="0"/>
              <a:t>CASOS DE SÁUDE –  2º ANO A E 2º B</a:t>
            </a:r>
          </a:p>
        </p:txBody>
      </p:sp>
    </p:spTree>
    <p:extLst>
      <p:ext uri="{BB962C8B-B14F-4D97-AF65-F5344CB8AC3E}">
        <p14:creationId xmlns:p14="http://schemas.microsoft.com/office/powerpoint/2010/main" val="13380419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AA3CC463-F933-4AC4-86E1-5AC14B0C316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5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6025D2DB-A12A-44DB-B00E-F4D622329ED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61331" y="480060"/>
            <a:ext cx="4180332" cy="2788074"/>
          </a:xfrm>
          <a:prstGeom prst="rect">
            <a:avLst/>
          </a:prstGeom>
          <a:solidFill>
            <a:srgbClr val="FFFFFF"/>
          </a:solidFill>
          <a:ln w="19050">
            <a:solidFill>
              <a:srgbClr val="EDF2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Imagem 3" descr="Grupo de pessoas sentadas e em pé&#10;&#10;Descrição gerada automaticamente com confiança média">
            <a:extLst>
              <a:ext uri="{FF2B5EF4-FFF2-40B4-BE49-F238E27FC236}">
                <a16:creationId xmlns:a16="http://schemas.microsoft.com/office/drawing/2014/main" xmlns="" id="{D32F80AC-4255-7559-0973-F99BF28D39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586" y="643467"/>
            <a:ext cx="3300870" cy="2475653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CE7E7877-F64E-4EEA-B778-138031EFF87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61331" y="3603670"/>
            <a:ext cx="4180332" cy="2788074"/>
          </a:xfrm>
          <a:prstGeom prst="rect">
            <a:avLst/>
          </a:prstGeom>
          <a:solidFill>
            <a:srgbClr val="FFFFFF"/>
          </a:solidFill>
          <a:ln w="19050">
            <a:solidFill>
              <a:srgbClr val="EDF2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m 2" descr="Grupo de pessoas sentadas no chão&#10;&#10;Descrição gerada automaticamente com confiança média">
            <a:extLst>
              <a:ext uri="{FF2B5EF4-FFF2-40B4-BE49-F238E27FC236}">
                <a16:creationId xmlns:a16="http://schemas.microsoft.com/office/drawing/2014/main" xmlns="" id="{0A2B76DC-4C2C-DD29-5928-0E8222CA39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2267" y="3748194"/>
            <a:ext cx="3295508" cy="2471631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7DD6C4F3-70FD-4F13-919C-702EE488649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980596" y="487090"/>
            <a:ext cx="6741849" cy="5897880"/>
          </a:xfrm>
          <a:prstGeom prst="rect">
            <a:avLst/>
          </a:prstGeom>
          <a:solidFill>
            <a:srgbClr val="FFFFFF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Imagem 1" descr="Grupo de pessoas sentadas em banco&#10;&#10;Descrição gerada automaticamente">
            <a:extLst>
              <a:ext uri="{FF2B5EF4-FFF2-40B4-BE49-F238E27FC236}">
                <a16:creationId xmlns:a16="http://schemas.microsoft.com/office/drawing/2014/main" xmlns="" id="{3CFDA8F4-A372-0DB1-1902-14931C938F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44764" y="1032248"/>
            <a:ext cx="6410084" cy="4807563"/>
          </a:xfrm>
          <a:prstGeom prst="rect">
            <a:avLst/>
          </a:prstGeom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xmlns="" id="{E8D78DCB-5B71-B03A-2782-D73AC36175A0}"/>
              </a:ext>
            </a:extLst>
          </p:cNvPr>
          <p:cNvSpPr/>
          <p:nvPr/>
        </p:nvSpPr>
        <p:spPr>
          <a:xfrm>
            <a:off x="64900" y="135818"/>
            <a:ext cx="11879450" cy="48577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pt-BR" b="1" i="1" dirty="0">
                <a:solidFill>
                  <a:schemeClr val="bg2">
                    <a:lumMod val="10000"/>
                  </a:schemeClr>
                </a:solidFill>
                <a:effectLst/>
                <a:latin typeface="Roboto Slab" panose="020B0604020202020204" pitchFamily="2" charset="0"/>
              </a:rPr>
              <a:t>Depressão é uma doença psiquiátrica crônica e recorrente que produz alteração do humor caracterizada por tristeza profunda e forte sentimento de desesperança. </a:t>
            </a:r>
            <a:endParaRPr lang="pt-BR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xmlns="" id="{13D45621-B7F0-0452-AE2D-BB0E987B529E}"/>
              </a:ext>
            </a:extLst>
          </p:cNvPr>
          <p:cNvSpPr/>
          <p:nvPr/>
        </p:nvSpPr>
        <p:spPr>
          <a:xfrm>
            <a:off x="461331" y="6250466"/>
            <a:ext cx="11269337" cy="452724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b="1" dirty="0"/>
              <a:t>CASOS DE SÁUDE –  2º ANO A E 2º B</a:t>
            </a:r>
          </a:p>
        </p:txBody>
      </p:sp>
    </p:spTree>
    <p:extLst>
      <p:ext uri="{BB962C8B-B14F-4D97-AF65-F5344CB8AC3E}">
        <p14:creationId xmlns:p14="http://schemas.microsoft.com/office/powerpoint/2010/main" val="11540090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5">
            <a:extLst>
              <a:ext uri="{FF2B5EF4-FFF2-40B4-BE49-F238E27FC236}">
                <a16:creationId xmlns:a16="http://schemas.microsoft.com/office/drawing/2014/main" xmlns="" id="{12E8CD4E-6381-4807-AA5B-CE0024A8BE1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D28445F8-F032-43C9-8D0F-A5155F52528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77012" y="480059"/>
            <a:ext cx="5538555" cy="28870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xmlns="" id="{2DE583CE-51D5-B71E-F6F5-0CA6A2AAD0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0339" y="644229"/>
            <a:ext cx="3413760" cy="2560320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36A325B5-56A3-425A-B9A3-0CEB7CA1BBF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6176432" y="480060"/>
            <a:ext cx="5538555" cy="28870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Imagem 1">
            <a:extLst>
              <a:ext uri="{FF2B5EF4-FFF2-40B4-BE49-F238E27FC236}">
                <a16:creationId xmlns:a16="http://schemas.microsoft.com/office/drawing/2014/main" xmlns="" id="{F4CE0414-A7E8-EDEB-BF91-15B308896C4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0207" r="4" b="4"/>
          <a:stretch/>
        </p:blipFill>
        <p:spPr>
          <a:xfrm>
            <a:off x="7044795" y="644229"/>
            <a:ext cx="3801828" cy="2560320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B80DE958-9D45-4CAD-BF1F-FA2ED970B7F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77013" y="3527956"/>
            <a:ext cx="5538554" cy="284998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xmlns="" id="{75832D64-A710-334C-8253-8F316D8258A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0074" r="-1" b="-1"/>
          <a:stretch/>
        </p:blipFill>
        <p:spPr>
          <a:xfrm>
            <a:off x="1349127" y="3653451"/>
            <a:ext cx="3796183" cy="2560320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xmlns="" id="{BB93B4BF-AD35-4E52-8131-161C5FB9CDD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6176432" y="3527956"/>
            <a:ext cx="5538555" cy="284998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xmlns="" id="{45C1FE34-88D0-4414-F155-8F530F9ACE16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5657" r="31421"/>
          <a:stretch/>
        </p:blipFill>
        <p:spPr>
          <a:xfrm>
            <a:off x="6290466" y="3653451"/>
            <a:ext cx="3095606" cy="256032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xmlns="" id="{C7EF0170-D745-6C6A-C149-7A38C279579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56313" y="3688028"/>
            <a:ext cx="2558674" cy="2529840"/>
          </a:xfrm>
          <a:prstGeom prst="rect">
            <a:avLst/>
          </a:prstGeom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xmlns="" id="{C71E7E89-57D6-0D28-1335-CDF997C75424}"/>
              </a:ext>
            </a:extLst>
          </p:cNvPr>
          <p:cNvSpPr/>
          <p:nvPr/>
        </p:nvSpPr>
        <p:spPr>
          <a:xfrm>
            <a:off x="477013" y="82255"/>
            <a:ext cx="11237974" cy="470195"/>
          </a:xfrm>
          <a:prstGeom prst="rect">
            <a:avLst/>
          </a:prstGeom>
          <a:solidFill>
            <a:schemeClr val="tx1">
              <a:lumMod val="75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b="1" dirty="0"/>
              <a:t>CASOS DE SÁUDE –  2º ANO A E 2º B</a:t>
            </a:r>
          </a:p>
        </p:txBody>
      </p:sp>
    </p:spTree>
    <p:extLst>
      <p:ext uri="{BB962C8B-B14F-4D97-AF65-F5344CB8AC3E}">
        <p14:creationId xmlns:p14="http://schemas.microsoft.com/office/powerpoint/2010/main" val="222710400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xmlns="" id="{CF705504-CA68-DCBD-FAC7-FE21C6F8DF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51" y="180976"/>
            <a:ext cx="6229350" cy="6562724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xmlns="" id="{2E48B88D-5480-9BCE-DC4C-32DBDBE2F6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0800" y="180976"/>
            <a:ext cx="5791200" cy="6562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38277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xmlns="" id="{CF01D2EE-23FA-B531-1F41-BEF62F1E4F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62" y="133180"/>
            <a:ext cx="12160875" cy="6591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394339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213</TotalTime>
  <Words>73</Words>
  <Application>Microsoft Office PowerPoint</Application>
  <PresentationFormat>Personalizar</PresentationFormat>
  <Paragraphs>6</Paragraphs>
  <Slides>11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2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CASOS DE SAÚDE</dc:title>
  <dc:creator>Alexsandra Silva de Souza</dc:creator>
  <cp:lastModifiedBy>Larissa</cp:lastModifiedBy>
  <cp:revision>14</cp:revision>
  <dcterms:created xsi:type="dcterms:W3CDTF">2022-12-19T19:42:41Z</dcterms:created>
  <dcterms:modified xsi:type="dcterms:W3CDTF">2022-12-21T12:50:26Z</dcterms:modified>
</cp:coreProperties>
</file>