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6858000" cx="9144000"/>
  <p:notesSz cx="6858000" cy="9144000"/>
  <p:embeddedFontLst>
    <p:embeddedFont>
      <p:font typeface="Arial Black"/>
      <p:regular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20" roundtripDataSignature="AMtx7mgRi+cUc4fdGi40SDgyYMZZ3LGzT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font" Target="fonts/ArialBlack-regular.fnt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pt-BR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m branco" type="blank">
  <p:cSld name="BLANK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de título" type="title">
  <p:cSld name="TITL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6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6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2" name="Google Shape;22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conteúdo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beçalho da Seção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8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8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4" name="Google Shape;34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uas Partes de Conteúdo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9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0" name="Google Shape;40;p19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1" name="Google Shape;41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ção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20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20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8" name="Google Shape;48;p20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20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0" name="Google Shape;50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mente título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údo com Legenda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2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2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22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m com Legenda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3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3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3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texto vertical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4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e texto verticais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5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5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Relationship Id="rId4" Type="http://schemas.openxmlformats.org/officeDocument/2006/relationships/image" Target="../media/image25.png"/><Relationship Id="rId5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5.png"/><Relationship Id="rId4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Relationship Id="rId4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4.jpg"/><Relationship Id="rId4" Type="http://schemas.openxmlformats.org/officeDocument/2006/relationships/image" Target="../media/image30.png"/><Relationship Id="rId5" Type="http://schemas.openxmlformats.org/officeDocument/2006/relationships/image" Target="../media/image12.jpg"/><Relationship Id="rId6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jpg"/><Relationship Id="rId4" Type="http://schemas.openxmlformats.org/officeDocument/2006/relationships/image" Target="../media/image2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5.png"/><Relationship Id="rId4" Type="http://schemas.openxmlformats.org/officeDocument/2006/relationships/image" Target="../media/image22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3.jpg"/><Relationship Id="rId4" Type="http://schemas.openxmlformats.org/officeDocument/2006/relationships/image" Target="../media/image21.jpg"/><Relationship Id="rId5" Type="http://schemas.openxmlformats.org/officeDocument/2006/relationships/image" Target="../media/image29.jpg"/><Relationship Id="rId6" Type="http://schemas.openxmlformats.org/officeDocument/2006/relationships/image" Target="../media/image1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1.jpg"/><Relationship Id="rId4" Type="http://schemas.openxmlformats.org/officeDocument/2006/relationships/image" Target="../media/image14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5.jpg"/><Relationship Id="rId4" Type="http://schemas.openxmlformats.org/officeDocument/2006/relationships/image" Target="../media/image3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5.png"/><Relationship Id="rId4" Type="http://schemas.openxmlformats.org/officeDocument/2006/relationships/image" Target="../media/image28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5.png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58329" y="404664"/>
            <a:ext cx="5444893" cy="6245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7586127" y="4539385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1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7586127" y="2327029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7568530" y="7671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42308" y="47453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35593" y="2202369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27355" y="4547340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635896" y="404664"/>
            <a:ext cx="1249844" cy="1170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86127" y="4539385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86127" y="2327029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68530" y="7671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42308" y="47453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35593" y="2202369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27355" y="4547340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13435" y="237830"/>
            <a:ext cx="5109292" cy="63232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51720" y="116632"/>
            <a:ext cx="5309669" cy="664843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indo conjunto de meias diferentes com texturas, enfeites, listras. estilo  infantil plano. pano de desenho moderno isolado no fundo branco. 6716807  Vetor no Vecteezy" id="112" name="Google Shape;112;p3"/>
          <p:cNvPicPr preferRelativeResize="0"/>
          <p:nvPr/>
        </p:nvPicPr>
        <p:blipFill rotWithShape="1">
          <a:blip r:embed="rId4">
            <a:alphaModFix/>
          </a:blip>
          <a:srcRect b="0" l="0" r="74444" t="0"/>
          <a:stretch/>
        </p:blipFill>
        <p:spPr>
          <a:xfrm>
            <a:off x="86484" y="0"/>
            <a:ext cx="1656183" cy="367328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indo conjunto de meias diferentes com texturas, enfeites, listras. estilo  infantil plano. pano de desenho moderno isolado no fundo branco. 6716807  Vetor no Vecteezy" id="113" name="Google Shape;113;p3"/>
          <p:cNvPicPr preferRelativeResize="0"/>
          <p:nvPr/>
        </p:nvPicPr>
        <p:blipFill rotWithShape="1">
          <a:blip r:embed="rId4">
            <a:alphaModFix/>
          </a:blip>
          <a:srcRect b="5904" l="25555" r="51111" t="0"/>
          <a:stretch/>
        </p:blipFill>
        <p:spPr>
          <a:xfrm>
            <a:off x="341782" y="3374651"/>
            <a:ext cx="1512169" cy="345638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indo conjunto de meias diferentes com texturas, enfeites, listras. estilo  infantil plano. pano de desenho moderno isolado no fundo branco. 6716807  Vetor no Vecteezy" id="114" name="Google Shape;114;p3"/>
          <p:cNvPicPr preferRelativeResize="0"/>
          <p:nvPr/>
        </p:nvPicPr>
        <p:blipFill rotWithShape="1">
          <a:blip r:embed="rId4">
            <a:alphaModFix/>
          </a:blip>
          <a:srcRect b="0" l="69807" r="6666" t="0"/>
          <a:stretch/>
        </p:blipFill>
        <p:spPr>
          <a:xfrm flipH="1">
            <a:off x="7670442" y="29522"/>
            <a:ext cx="1461180" cy="367328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lindo conjunto de meias diferentes com texturas, enfeites, listras. estilo  infantil plano. pano de desenho moderno isolado no fundo branco. 6716807  Vetor no Vecteezy" id="115" name="Google Shape;115;p3"/>
          <p:cNvPicPr preferRelativeResize="0"/>
          <p:nvPr/>
        </p:nvPicPr>
        <p:blipFill rotWithShape="1">
          <a:blip r:embed="rId4">
            <a:alphaModFix/>
          </a:blip>
          <a:srcRect b="5076" l="47777" r="30192" t="8671"/>
          <a:stretch/>
        </p:blipFill>
        <p:spPr>
          <a:xfrm flipH="1">
            <a:off x="7580684" y="3588892"/>
            <a:ext cx="1368152" cy="31683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"/>
          <p:cNvSpPr/>
          <p:nvPr/>
        </p:nvSpPr>
        <p:spPr>
          <a:xfrm>
            <a:off x="395536" y="188640"/>
            <a:ext cx="5472608" cy="3046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pt-BR" sz="3200" u="none" cap="none" strike="noStrike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Possui 3 tipos: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2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- Trissomia Livre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2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- ⁠Translocação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2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- Mosaicismo</a:t>
            </a:r>
            <a:endParaRPr sz="320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descr="As diferentes formas da trissomia 21 - Movimento Down" id="121" name="Google Shape;12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94652" y="3752200"/>
            <a:ext cx="2054167" cy="27388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4"/>
          <p:cNvPicPr preferRelativeResize="0"/>
          <p:nvPr/>
        </p:nvPicPr>
        <p:blipFill rotWithShape="1">
          <a:blip r:embed="rId4">
            <a:alphaModFix/>
          </a:blip>
          <a:srcRect b="0" l="0" r="17570" t="0"/>
          <a:stretch/>
        </p:blipFill>
        <p:spPr>
          <a:xfrm>
            <a:off x="107504" y="3752200"/>
            <a:ext cx="3387837" cy="27388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4"/>
          <p:cNvPicPr preferRelativeResize="0"/>
          <p:nvPr/>
        </p:nvPicPr>
        <p:blipFill rotWithShape="1">
          <a:blip r:embed="rId5">
            <a:alphaModFix/>
          </a:blip>
          <a:srcRect b="0" l="23751" r="33200" t="24801"/>
          <a:stretch/>
        </p:blipFill>
        <p:spPr>
          <a:xfrm rot="5400000">
            <a:off x="5389823" y="-174483"/>
            <a:ext cx="2952328" cy="386789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índrome de Down (Trissomia do Cromossomo 21)" id="124" name="Google Shape;124;p4"/>
          <p:cNvPicPr preferRelativeResize="0"/>
          <p:nvPr/>
        </p:nvPicPr>
        <p:blipFill rotWithShape="1">
          <a:blip r:embed="rId6">
            <a:alphaModFix/>
          </a:blip>
          <a:srcRect b="0" l="11104" r="22907" t="0"/>
          <a:stretch/>
        </p:blipFill>
        <p:spPr>
          <a:xfrm>
            <a:off x="6194425" y="3861049"/>
            <a:ext cx="2605509" cy="26300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9"/>
          <p:cNvPicPr preferRelativeResize="0"/>
          <p:nvPr/>
        </p:nvPicPr>
        <p:blipFill rotWithShape="1">
          <a:blip r:embed="rId3">
            <a:alphaModFix/>
          </a:blip>
          <a:srcRect b="8466" l="0" r="0" t="0"/>
          <a:stretch/>
        </p:blipFill>
        <p:spPr>
          <a:xfrm>
            <a:off x="668605" y="641029"/>
            <a:ext cx="7666444" cy="561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46694" y="214615"/>
            <a:ext cx="962009" cy="1324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76979" y="1814382"/>
            <a:ext cx="962009" cy="1324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76979" y="3450717"/>
            <a:ext cx="945054" cy="1301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101107" y="5387775"/>
            <a:ext cx="1011835" cy="1393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46694" y="1860463"/>
            <a:ext cx="962009" cy="1324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46694" y="3496798"/>
            <a:ext cx="945054" cy="1301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70822" y="5433856"/>
            <a:ext cx="1011835" cy="13931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8108971" y="0"/>
            <a:ext cx="962009" cy="1324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8108971" y="1645848"/>
            <a:ext cx="962009" cy="13245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8108971" y="3282183"/>
            <a:ext cx="945054" cy="1301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9"/>
          <p:cNvPicPr preferRelativeResize="0"/>
          <p:nvPr/>
        </p:nvPicPr>
        <p:blipFill rotWithShape="1">
          <a:blip r:embed="rId4">
            <a:alphaModFix/>
          </a:blip>
          <a:srcRect b="5586" l="18816" r="15981" t="4639"/>
          <a:stretch/>
        </p:blipFill>
        <p:spPr>
          <a:xfrm>
            <a:off x="8108971" y="5186021"/>
            <a:ext cx="1035963" cy="142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16866" y="188030"/>
            <a:ext cx="7510268" cy="64819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11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86127" y="4539385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11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86127" y="2327029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1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68530" y="7671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1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42308" y="47453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11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35593" y="2202369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11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27355" y="4547340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590675" y="447675"/>
            <a:ext cx="5962650" cy="5962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138839" y="309909"/>
            <a:ext cx="378509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Como ajudar?</a:t>
            </a:r>
            <a:endParaRPr/>
          </a:p>
        </p:txBody>
      </p:sp>
      <p:sp>
        <p:nvSpPr>
          <p:cNvPr id="162" name="Google Shape;162;p5"/>
          <p:cNvSpPr/>
          <p:nvPr/>
        </p:nvSpPr>
        <p:spPr>
          <a:xfrm>
            <a:off x="1475656" y="1025900"/>
            <a:ext cx="5544616" cy="461665"/>
          </a:xfrm>
          <a:prstGeom prst="rect">
            <a:avLst/>
          </a:prstGeom>
          <a:solidFill>
            <a:srgbClr val="538CD5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- Trate-os com respeito e amor.</a:t>
            </a:r>
            <a:endParaRPr/>
          </a:p>
        </p:txBody>
      </p:sp>
      <p:pic>
        <p:nvPicPr>
          <p:cNvPr id="163" name="Google Shape;163;p5"/>
          <p:cNvPicPr preferRelativeResize="0"/>
          <p:nvPr/>
        </p:nvPicPr>
        <p:blipFill rotWithShape="1">
          <a:blip r:embed="rId3">
            <a:alphaModFix/>
          </a:blip>
          <a:srcRect b="31099" l="3801" r="23399" t="18500"/>
          <a:stretch/>
        </p:blipFill>
        <p:spPr>
          <a:xfrm>
            <a:off x="1475656" y="1461962"/>
            <a:ext cx="3744416" cy="3456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840" y="3762049"/>
            <a:ext cx="2547932" cy="30677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076055" y="1460826"/>
            <a:ext cx="1944217" cy="3456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15226" y="3723504"/>
            <a:ext cx="2810729" cy="30677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"/>
          <p:cNvSpPr/>
          <p:nvPr/>
        </p:nvSpPr>
        <p:spPr>
          <a:xfrm>
            <a:off x="138839" y="309909"/>
            <a:ext cx="378509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Como ajudar?</a:t>
            </a:r>
            <a:endParaRPr/>
          </a:p>
        </p:txBody>
      </p:sp>
      <p:sp>
        <p:nvSpPr>
          <p:cNvPr id="172" name="Google Shape;172;p6"/>
          <p:cNvSpPr/>
          <p:nvPr/>
        </p:nvSpPr>
        <p:spPr>
          <a:xfrm>
            <a:off x="1097903" y="1241707"/>
            <a:ext cx="6453439" cy="46166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- Atenção e estímulo desde cedo.</a:t>
            </a:r>
            <a:r>
              <a:rPr lang="pt-BR" sz="18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Fisioterapia e Desenvolvimento Motor na Criança com Síndrome De Down –  InterFISIO" id="173" name="Google Shape;173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97903" y="1703372"/>
            <a:ext cx="6453439" cy="43031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7"/>
          <p:cNvSpPr/>
          <p:nvPr/>
        </p:nvSpPr>
        <p:spPr>
          <a:xfrm>
            <a:off x="138839" y="309909"/>
            <a:ext cx="378509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Como ajudar?</a:t>
            </a:r>
            <a:endParaRPr/>
          </a:p>
        </p:txBody>
      </p:sp>
      <p:sp>
        <p:nvSpPr>
          <p:cNvPr id="179" name="Google Shape;179;p7"/>
          <p:cNvSpPr/>
          <p:nvPr/>
        </p:nvSpPr>
        <p:spPr>
          <a:xfrm>
            <a:off x="1115616" y="1234794"/>
            <a:ext cx="6374528" cy="46166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- Adaptações curriculares no ensino.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omo estimular crianças com síndrome de Down - Pais e Filhos - Institucional" id="180" name="Google Shape;180;p7"/>
          <p:cNvPicPr preferRelativeResize="0"/>
          <p:nvPr/>
        </p:nvPicPr>
        <p:blipFill rotWithShape="1">
          <a:blip r:embed="rId3">
            <a:alphaModFix/>
          </a:blip>
          <a:srcRect b="0" l="35144" r="0" t="0"/>
          <a:stretch/>
        </p:blipFill>
        <p:spPr>
          <a:xfrm>
            <a:off x="172553" y="1975013"/>
            <a:ext cx="4813066" cy="330318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omo estimular crianças com síndrome de Down - Unimed Nordeste-RS" id="181" name="Google Shape;181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92080" y="2996952"/>
            <a:ext cx="3538364" cy="35383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"/>
          <p:cNvSpPr/>
          <p:nvPr/>
        </p:nvSpPr>
        <p:spPr>
          <a:xfrm>
            <a:off x="138839" y="309909"/>
            <a:ext cx="378509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36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Como ajudar?</a:t>
            </a:r>
            <a:endParaRPr/>
          </a:p>
        </p:txBody>
      </p:sp>
      <p:sp>
        <p:nvSpPr>
          <p:cNvPr id="187" name="Google Shape;187;p8"/>
          <p:cNvSpPr/>
          <p:nvPr/>
        </p:nvSpPr>
        <p:spPr>
          <a:xfrm>
            <a:off x="611560" y="1939572"/>
            <a:ext cx="8174728" cy="461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>
                <a:solidFill>
                  <a:schemeClr val="dk1"/>
                </a:solidFill>
                <a:latin typeface="Arial Black"/>
                <a:ea typeface="Arial Black"/>
                <a:cs typeface="Arial Black"/>
                <a:sym typeface="Arial Black"/>
              </a:rPr>
              <a:t>- Promover a sua independência e autonomia.</a:t>
            </a:r>
            <a:endParaRPr/>
          </a:p>
        </p:txBody>
      </p:sp>
      <p:pic>
        <p:nvPicPr>
          <p:cNvPr descr="O que é o projeto Expedição 21? | Blog Próximo Capítulo" id="188" name="Google Shape;188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18237" y="3628032"/>
            <a:ext cx="5933434" cy="321394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imeiro reality para jovens com deficiência intelectual começa hoje (5),  em Florianópolis" id="189" name="Google Shape;189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572" y="3506300"/>
            <a:ext cx="3335676" cy="3335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1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86127" y="4539385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86127" y="2327029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68530" y="7671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42308" y="47453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1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35593" y="2202369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12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27355" y="4547340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35696" y="200867"/>
            <a:ext cx="5188526" cy="65056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3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86127" y="4539385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13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86127" y="2327029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13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7568530" y="7671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8" name="Google Shape;208;p13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42308" y="47453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13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35593" y="2202369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3"/>
          <p:cNvPicPr preferRelativeResize="0"/>
          <p:nvPr/>
        </p:nvPicPr>
        <p:blipFill rotWithShape="1">
          <a:blip r:embed="rId3">
            <a:alphaModFix/>
          </a:blip>
          <a:srcRect b="5586" l="18816" r="15981" t="4639"/>
          <a:stretch/>
        </p:blipFill>
        <p:spPr>
          <a:xfrm>
            <a:off x="27355" y="4547340"/>
            <a:ext cx="1557873" cy="21448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709202" y="187660"/>
            <a:ext cx="5750307" cy="64236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o Office">
  <a:themeElements>
    <a:clrScheme name="Escritório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2021-02-07T15:40:41Z</dcterms:created>
  <dc:creator>MARILUCIA DIVINA DA SILVA MARQUES</dc:creator>
</cp:coreProperties>
</file>