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Lst>
  <p:sldSz cy="5143500" cx="9144000"/>
  <p:notesSz cx="6858000" cy="9144000"/>
  <p:embeddedFontLst>
    <p:embeddedFont>
      <p:font typeface="Raleway"/>
      <p:regular r:id="rId38"/>
      <p:bold r:id="rId39"/>
      <p:italic r:id="rId40"/>
      <p:boldItalic r:id="rId41"/>
    </p:embeddedFont>
    <p:embeddedFont>
      <p:font typeface="Playfair Display"/>
      <p:regular r:id="rId42"/>
      <p:bold r:id="rId43"/>
      <p:italic r:id="rId44"/>
      <p:boldItalic r:id="rId45"/>
    </p:embeddedFont>
    <p:embeddedFont>
      <p:font typeface="Lato"/>
      <p:regular r:id="rId46"/>
      <p:bold r:id="rId47"/>
      <p:italic r:id="rId48"/>
      <p:boldItalic r:id="rId49"/>
    </p:embeddedFont>
    <p:embeddedFont>
      <p:font typeface="Oswald"/>
      <p:regular r:id="rId50"/>
      <p:bold r:id="rId51"/>
    </p:embeddedFont>
    <p:embeddedFont>
      <p:font typeface="Comfortaa"/>
      <p:regular r:id="rId52"/>
      <p:bold r:id="rId5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Raleway-italic.fntdata"/><Relationship Id="rId42" Type="http://schemas.openxmlformats.org/officeDocument/2006/relationships/font" Target="fonts/PlayfairDisplay-regular.fntdata"/><Relationship Id="rId41" Type="http://schemas.openxmlformats.org/officeDocument/2006/relationships/font" Target="fonts/Raleway-boldItalic.fntdata"/><Relationship Id="rId44" Type="http://schemas.openxmlformats.org/officeDocument/2006/relationships/font" Target="fonts/PlayfairDisplay-italic.fntdata"/><Relationship Id="rId43" Type="http://schemas.openxmlformats.org/officeDocument/2006/relationships/font" Target="fonts/PlayfairDisplay-bold.fntdata"/><Relationship Id="rId46" Type="http://schemas.openxmlformats.org/officeDocument/2006/relationships/font" Target="fonts/Lato-regular.fntdata"/><Relationship Id="rId45" Type="http://schemas.openxmlformats.org/officeDocument/2006/relationships/font" Target="fonts/PlayfairDisplay-bold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Lato-italic.fntdata"/><Relationship Id="rId47" Type="http://schemas.openxmlformats.org/officeDocument/2006/relationships/font" Target="fonts/Lato-bold.fntdata"/><Relationship Id="rId49" Type="http://schemas.openxmlformats.org/officeDocument/2006/relationships/font" Target="fonts/Lato-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font" Target="fonts/Raleway-bold.fntdata"/><Relationship Id="rId38" Type="http://schemas.openxmlformats.org/officeDocument/2006/relationships/font" Target="fonts/Raleway-regular.fntdata"/><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Oswald-bold.fntdata"/><Relationship Id="rId50" Type="http://schemas.openxmlformats.org/officeDocument/2006/relationships/font" Target="fonts/Oswald-regular.fntdata"/><Relationship Id="rId53" Type="http://schemas.openxmlformats.org/officeDocument/2006/relationships/font" Target="fonts/Comfortaa-bold.fntdata"/><Relationship Id="rId52" Type="http://schemas.openxmlformats.org/officeDocument/2006/relationships/font" Target="fonts/Comfortaa-regular.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c6f972163_0_0: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c6f97216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gc6f972163_0_8: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94" name="Google Shape;94;gc6f972163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c6f972163_0_15: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gc6f972163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c6f972163_0_19: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c6f972163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c6f972163_0_25: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gc6f972163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c6f972163_0_30: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c6f972163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c6f972163_0_36: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41" name="Google Shape;141;gc6f972163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c6f972163_0_43: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c6f972163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c6f972163_0_49: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60" name="Google Shape;160;gc6f972163_0_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g1e6b288ab5e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6" name="Google Shape;166;g1e6b288ab5e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gc6f972163_0_54: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81" name="Google Shape;181;gc6f972163_0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g1e6b288ab5e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9" name="Google Shape;189;g1e6b288ab5e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1e6b288ab5e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7" name="Google Shape;197;g1e6b288ab5e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g27aaa53d60b_2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27aaa53d60b_2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g27aaa53d60b_2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8" name="Google Shape;208;g27aaa53d60b_2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g1e6b288ab5e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3" name="Google Shape;213;g1e6b288ab5e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g1e6b288ab5e_0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9" name="Google Shape;219;g1e6b288ab5e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1e6b288ab5e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4" name="Google Shape;224;g1e6b288ab5e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g1e6b288ab5e_0_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9" name="Google Shape;229;g1e6b288ab5e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1e6b288ab5e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2" name="Google Shape;242;g1e6b288ab5e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g1e6b288ab5e_0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2" name="Google Shape;252;g1e6b288ab5e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g73f62d0bc162536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4" name="Google Shape;264;g73f62d0bc162536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g1e6b288ab5e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6" name="Google Shape;276;g1e6b288ab5e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g1e6b288ab5e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2" name="Google Shape;282;g1e6b288ab5e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g1e70a607c1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4" name="Google Shape;294;g1e70a607c1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g1e70a607c11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0" name="Google Shape;300;g1e70a607c11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g1e6b288ab5e_0_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0" name="Google Shape;310;g1e6b288ab5e_0_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g1e6b288ab5e_0_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0" name="Google Shape;320;g1e6b288ab5e_0_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g1e6b288ab5e_0_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8" name="Google Shape;328;g1e6b288ab5e_0_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g37fae103d7ad5f63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8" name="Google Shape;338;g37fae103d7ad5f63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g1e6b288ab5e_0_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4" name="Google Shape;354;g1e6b288ab5e_0_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g1e7bac97651_1_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9" name="Google Shape;369;g1e7bac97651_1_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lt2"/>
        </a:solidFill>
      </p:bgPr>
    </p:bg>
    <p:spTree>
      <p:nvGrpSpPr>
        <p:cNvPr id="9" name="Shape 9"/>
        <p:cNvGrpSpPr/>
        <p:nvPr/>
      </p:nvGrpSpPr>
      <p:grpSpPr>
        <a:xfrm>
          <a:off x="0" y="0"/>
          <a:ext cx="0" cy="0"/>
          <a:chOff x="0" y="0"/>
          <a:chExt cx="0" cy="0"/>
        </a:xfrm>
      </p:grpSpPr>
      <p:sp>
        <p:nvSpPr>
          <p:cNvPr id="10" name="Google Shape;10;p2"/>
          <p:cNvSpPr/>
          <p:nvPr/>
        </p:nvSpPr>
        <p:spPr>
          <a:xfrm>
            <a:off x="0" y="0"/>
            <a:ext cx="9144000" cy="4878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 name="Google Shape;11;p2"/>
          <p:cNvGrpSpPr/>
          <p:nvPr/>
        </p:nvGrpSpPr>
        <p:grpSpPr>
          <a:xfrm>
            <a:off x="830392" y="1191256"/>
            <a:ext cx="745763" cy="45826"/>
            <a:chOff x="4580561" y="2589004"/>
            <a:chExt cx="1064464" cy="25200"/>
          </a:xfrm>
        </p:grpSpPr>
        <p:sp>
          <p:nvSpPr>
            <p:cNvPr id="12" name="Google Shape;12;p2"/>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 name="Google Shape;14;p2"/>
          <p:cNvSpPr txBox="1"/>
          <p:nvPr>
            <p:ph type="ctrTitle"/>
          </p:nvPr>
        </p:nvSpPr>
        <p:spPr>
          <a:xfrm>
            <a:off x="729450" y="1322450"/>
            <a:ext cx="7688100" cy="1664700"/>
          </a:xfrm>
          <a:prstGeom prst="rect">
            <a:avLst/>
          </a:prstGeom>
        </p:spPr>
        <p:txBody>
          <a:bodyPr anchorCtr="0" anchor="t" bIns="91425" lIns="91425" spcFirstLastPara="1" rIns="91425" wrap="square" tIns="91425">
            <a:norm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p:txBody>
      </p:sp>
      <p:sp>
        <p:nvSpPr>
          <p:cNvPr id="15" name="Google Shape;15;p2"/>
          <p:cNvSpPr txBox="1"/>
          <p:nvPr>
            <p:ph idx="1" type="subTitle"/>
          </p:nvPr>
        </p:nvSpPr>
        <p:spPr>
          <a:xfrm>
            <a:off x="729627" y="3172900"/>
            <a:ext cx="7688100" cy="5412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p:txBody>
      </p:sp>
      <p:sp>
        <p:nvSpPr>
          <p:cNvPr id="16" name="Google Shape;16;p2"/>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7" name="Shape 17"/>
        <p:cNvGrpSpPr/>
        <p:nvPr/>
      </p:nvGrpSpPr>
      <p:grpSpPr>
        <a:xfrm>
          <a:off x="0" y="0"/>
          <a:ext cx="0" cy="0"/>
          <a:chOff x="0" y="0"/>
          <a:chExt cx="0" cy="0"/>
        </a:xfrm>
      </p:grpSpPr>
      <p:grpSp>
        <p:nvGrpSpPr>
          <p:cNvPr id="18" name="Google Shape;18;p3"/>
          <p:cNvGrpSpPr/>
          <p:nvPr/>
        </p:nvGrpSpPr>
        <p:grpSpPr>
          <a:xfrm>
            <a:off x="830392" y="1191256"/>
            <a:ext cx="745763" cy="45826"/>
            <a:chOff x="4580561" y="2589004"/>
            <a:chExt cx="1064464" cy="25200"/>
          </a:xfrm>
        </p:grpSpPr>
        <p:sp>
          <p:nvSpPr>
            <p:cNvPr id="19" name="Google Shape;19;p3"/>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3"/>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3"/>
          <p:cNvSpPr txBox="1"/>
          <p:nvPr>
            <p:ph type="title"/>
          </p:nvPr>
        </p:nvSpPr>
        <p:spPr>
          <a:xfrm>
            <a:off x="729450" y="1322450"/>
            <a:ext cx="7688400" cy="15186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22" name="Google Shape;22;p3"/>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3" name="Shape 23"/>
        <p:cNvGrpSpPr/>
        <p:nvPr/>
      </p:nvGrpSpPr>
      <p:grpSpPr>
        <a:xfrm>
          <a:off x="0" y="0"/>
          <a:ext cx="0" cy="0"/>
          <a:chOff x="0" y="0"/>
          <a:chExt cx="0" cy="0"/>
        </a:xfrm>
      </p:grpSpPr>
      <p:sp>
        <p:nvSpPr>
          <p:cNvPr id="24" name="Google Shape;24;p4"/>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 name="Google Shape;25;p4"/>
          <p:cNvGrpSpPr/>
          <p:nvPr/>
        </p:nvGrpSpPr>
        <p:grpSpPr>
          <a:xfrm>
            <a:off x="830392" y="1191256"/>
            <a:ext cx="745763" cy="45826"/>
            <a:chOff x="4580561" y="2589004"/>
            <a:chExt cx="1064464" cy="25200"/>
          </a:xfrm>
        </p:grpSpPr>
        <p:sp>
          <p:nvSpPr>
            <p:cNvPr id="26" name="Google Shape;26;p4"/>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4"/>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 name="Google Shape;28;p4"/>
          <p:cNvSpPr txBox="1"/>
          <p:nvPr>
            <p:ph type="title"/>
          </p:nvPr>
        </p:nvSpPr>
        <p:spPr>
          <a:xfrm>
            <a:off x="729450" y="1318650"/>
            <a:ext cx="7688700" cy="535200"/>
          </a:xfrm>
          <a:prstGeom prst="rect">
            <a:avLst/>
          </a:prstGeom>
        </p:spPr>
        <p:txBody>
          <a:bodyPr anchorCtr="0" anchor="t" bIns="91425" lIns="91425" spcFirstLastPara="1" rIns="91425" wrap="square" tIns="91425">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p:txBody>
      </p:sp>
      <p:sp>
        <p:nvSpPr>
          <p:cNvPr id="29" name="Google Shape;29;p4"/>
          <p:cNvSpPr txBox="1"/>
          <p:nvPr>
            <p:ph idx="1" type="body"/>
          </p:nvPr>
        </p:nvSpPr>
        <p:spPr>
          <a:xfrm>
            <a:off x="729450" y="2078875"/>
            <a:ext cx="7688700" cy="22611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30" name="Google Shape;30;p4"/>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1" name="Shape 31"/>
        <p:cNvGrpSpPr/>
        <p:nvPr/>
      </p:nvGrpSpPr>
      <p:grpSpPr>
        <a:xfrm>
          <a:off x="0" y="0"/>
          <a:ext cx="0" cy="0"/>
          <a:chOff x="0" y="0"/>
          <a:chExt cx="0" cy="0"/>
        </a:xfrm>
      </p:grpSpPr>
      <p:sp>
        <p:nvSpPr>
          <p:cNvPr id="32" name="Google Shape;32;p5"/>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3" name="Google Shape;33;p5"/>
          <p:cNvGrpSpPr/>
          <p:nvPr/>
        </p:nvGrpSpPr>
        <p:grpSpPr>
          <a:xfrm>
            <a:off x="830392" y="1191256"/>
            <a:ext cx="745763" cy="45826"/>
            <a:chOff x="4580561" y="2589004"/>
            <a:chExt cx="1064464" cy="25200"/>
          </a:xfrm>
        </p:grpSpPr>
        <p:sp>
          <p:nvSpPr>
            <p:cNvPr id="34" name="Google Shape;34;p5"/>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5"/>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 name="Google Shape;36;p5"/>
          <p:cNvSpPr txBox="1"/>
          <p:nvPr>
            <p:ph type="title"/>
          </p:nvPr>
        </p:nvSpPr>
        <p:spPr>
          <a:xfrm>
            <a:off x="729450" y="1318650"/>
            <a:ext cx="7688400" cy="535200"/>
          </a:xfrm>
          <a:prstGeom prst="rect">
            <a:avLst/>
          </a:prstGeom>
        </p:spPr>
        <p:txBody>
          <a:bodyPr anchorCtr="0" anchor="t" bIns="91425" lIns="91425" spcFirstLastPara="1" rIns="91425" wrap="square" tIns="91425">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p:txBody>
      </p:sp>
      <p:sp>
        <p:nvSpPr>
          <p:cNvPr id="37" name="Google Shape;37;p5"/>
          <p:cNvSpPr txBox="1"/>
          <p:nvPr>
            <p:ph idx="1" type="body"/>
          </p:nvPr>
        </p:nvSpPr>
        <p:spPr>
          <a:xfrm>
            <a:off x="729325" y="2078875"/>
            <a:ext cx="3774300" cy="22611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38" name="Google Shape;38;p5"/>
          <p:cNvSpPr txBox="1"/>
          <p:nvPr>
            <p:ph idx="2" type="body"/>
          </p:nvPr>
        </p:nvSpPr>
        <p:spPr>
          <a:xfrm>
            <a:off x="4643604" y="2078875"/>
            <a:ext cx="3774300" cy="22611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39" name="Google Shape;39;p5"/>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0" name="Shape 40"/>
        <p:cNvGrpSpPr/>
        <p:nvPr/>
      </p:nvGrpSpPr>
      <p:grpSpPr>
        <a:xfrm>
          <a:off x="0" y="0"/>
          <a:ext cx="0" cy="0"/>
          <a:chOff x="0" y="0"/>
          <a:chExt cx="0" cy="0"/>
        </a:xfrm>
      </p:grpSpPr>
      <p:sp>
        <p:nvSpPr>
          <p:cNvPr id="41" name="Google Shape;41;p6"/>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2" name="Google Shape;42;p6"/>
          <p:cNvGrpSpPr/>
          <p:nvPr/>
        </p:nvGrpSpPr>
        <p:grpSpPr>
          <a:xfrm>
            <a:off x="830392" y="1191256"/>
            <a:ext cx="745763" cy="45826"/>
            <a:chOff x="4580561" y="2589004"/>
            <a:chExt cx="1064464" cy="25200"/>
          </a:xfrm>
        </p:grpSpPr>
        <p:sp>
          <p:nvSpPr>
            <p:cNvPr id="43" name="Google Shape;43;p6"/>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6"/>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 name="Google Shape;45;p6"/>
          <p:cNvSpPr txBox="1"/>
          <p:nvPr>
            <p:ph type="title"/>
          </p:nvPr>
        </p:nvSpPr>
        <p:spPr>
          <a:xfrm>
            <a:off x="729450" y="1318650"/>
            <a:ext cx="7688400" cy="535200"/>
          </a:xfrm>
          <a:prstGeom prst="rect">
            <a:avLst/>
          </a:prstGeom>
        </p:spPr>
        <p:txBody>
          <a:bodyPr anchorCtr="0" anchor="t" bIns="91425" lIns="91425" spcFirstLastPara="1" rIns="91425" wrap="square" tIns="91425">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p:txBody>
      </p:sp>
      <p:sp>
        <p:nvSpPr>
          <p:cNvPr id="46" name="Google Shape;46;p6"/>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7" name="Shape 47"/>
        <p:cNvGrpSpPr/>
        <p:nvPr/>
      </p:nvGrpSpPr>
      <p:grpSpPr>
        <a:xfrm>
          <a:off x="0" y="0"/>
          <a:ext cx="0" cy="0"/>
          <a:chOff x="0" y="0"/>
          <a:chExt cx="0" cy="0"/>
        </a:xfrm>
      </p:grpSpPr>
      <p:sp>
        <p:nvSpPr>
          <p:cNvPr id="48" name="Google Shape;48;p7"/>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9" name="Google Shape;49;p7"/>
          <p:cNvGrpSpPr/>
          <p:nvPr/>
        </p:nvGrpSpPr>
        <p:grpSpPr>
          <a:xfrm>
            <a:off x="830392" y="1191256"/>
            <a:ext cx="745763" cy="45826"/>
            <a:chOff x="4580561" y="2589004"/>
            <a:chExt cx="1064464" cy="25200"/>
          </a:xfrm>
        </p:grpSpPr>
        <p:sp>
          <p:nvSpPr>
            <p:cNvPr id="50" name="Google Shape;50;p7"/>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7"/>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 name="Google Shape;52;p7"/>
          <p:cNvSpPr txBox="1"/>
          <p:nvPr>
            <p:ph type="title"/>
          </p:nvPr>
        </p:nvSpPr>
        <p:spPr>
          <a:xfrm>
            <a:off x="730000" y="1318650"/>
            <a:ext cx="3300900" cy="1381500"/>
          </a:xfrm>
          <a:prstGeom prst="rect">
            <a:avLst/>
          </a:prstGeom>
        </p:spPr>
        <p:txBody>
          <a:bodyPr anchorCtr="0" anchor="t" bIns="91425" lIns="91425" spcFirstLastPara="1" rIns="91425" wrap="square" tIns="91425">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p:txBody>
      </p:sp>
      <p:sp>
        <p:nvSpPr>
          <p:cNvPr id="53" name="Google Shape;53;p7"/>
          <p:cNvSpPr txBox="1"/>
          <p:nvPr>
            <p:ph idx="1" type="body"/>
          </p:nvPr>
        </p:nvSpPr>
        <p:spPr>
          <a:xfrm>
            <a:off x="721225" y="2781725"/>
            <a:ext cx="3300900" cy="15975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54" name="Google Shape;54;p7"/>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55" name="Shape 55"/>
        <p:cNvGrpSpPr/>
        <p:nvPr/>
      </p:nvGrpSpPr>
      <p:grpSpPr>
        <a:xfrm>
          <a:off x="0" y="0"/>
          <a:ext cx="0" cy="0"/>
          <a:chOff x="0" y="0"/>
          <a:chExt cx="0" cy="0"/>
        </a:xfrm>
      </p:grpSpPr>
      <p:grpSp>
        <p:nvGrpSpPr>
          <p:cNvPr id="56" name="Google Shape;56;p8"/>
          <p:cNvGrpSpPr/>
          <p:nvPr/>
        </p:nvGrpSpPr>
        <p:grpSpPr>
          <a:xfrm>
            <a:off x="830392" y="4169130"/>
            <a:ext cx="745763" cy="45826"/>
            <a:chOff x="4580561" y="2589004"/>
            <a:chExt cx="1064464" cy="25200"/>
          </a:xfrm>
        </p:grpSpPr>
        <p:sp>
          <p:nvSpPr>
            <p:cNvPr id="57" name="Google Shape;57;p8"/>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8"/>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9" name="Google Shape;59;p8"/>
          <p:cNvSpPr txBox="1"/>
          <p:nvPr>
            <p:ph type="title"/>
          </p:nvPr>
        </p:nvSpPr>
        <p:spPr>
          <a:xfrm>
            <a:off x="729450" y="864300"/>
            <a:ext cx="7021200" cy="29850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60" name="Google Shape;60;p8"/>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61" name="Shape 61"/>
        <p:cNvGrpSpPr/>
        <p:nvPr/>
      </p:nvGrpSpPr>
      <p:grpSpPr>
        <a:xfrm>
          <a:off x="0" y="0"/>
          <a:ext cx="0" cy="0"/>
          <a:chOff x="0" y="0"/>
          <a:chExt cx="0" cy="0"/>
        </a:xfrm>
      </p:grpSpPr>
      <p:sp>
        <p:nvSpPr>
          <p:cNvPr id="62" name="Google Shape;62;p9"/>
          <p:cNvSpPr/>
          <p:nvPr/>
        </p:nvSpPr>
        <p:spPr>
          <a:xfrm>
            <a:off x="0" y="0"/>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3" name="Google Shape;63;p9"/>
          <p:cNvGrpSpPr/>
          <p:nvPr/>
        </p:nvGrpSpPr>
        <p:grpSpPr>
          <a:xfrm>
            <a:off x="830392" y="1191256"/>
            <a:ext cx="745763" cy="45826"/>
            <a:chOff x="4580561" y="2589004"/>
            <a:chExt cx="1064464" cy="25200"/>
          </a:xfrm>
        </p:grpSpPr>
        <p:sp>
          <p:nvSpPr>
            <p:cNvPr id="64" name="Google Shape;64;p9"/>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9"/>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6" name="Google Shape;66;p9"/>
          <p:cNvSpPr txBox="1"/>
          <p:nvPr>
            <p:ph type="title"/>
          </p:nvPr>
        </p:nvSpPr>
        <p:spPr>
          <a:xfrm>
            <a:off x="730000" y="1318650"/>
            <a:ext cx="3300900" cy="1687200"/>
          </a:xfrm>
          <a:prstGeom prst="rect">
            <a:avLst/>
          </a:prstGeom>
        </p:spPr>
        <p:txBody>
          <a:bodyPr anchorCtr="0" anchor="t" bIns="91425" lIns="91425" spcFirstLastPara="1" rIns="91425" wrap="square" tIns="91425">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p:txBody>
      </p:sp>
      <p:sp>
        <p:nvSpPr>
          <p:cNvPr id="67" name="Google Shape;67;p9"/>
          <p:cNvSpPr txBox="1"/>
          <p:nvPr>
            <p:ph idx="1" type="subTitle"/>
          </p:nvPr>
        </p:nvSpPr>
        <p:spPr>
          <a:xfrm>
            <a:off x="724950" y="3161525"/>
            <a:ext cx="3300900" cy="7590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p:txBody>
      </p:sp>
      <p:sp>
        <p:nvSpPr>
          <p:cNvPr id="68" name="Google Shape;68;p9"/>
          <p:cNvSpPr txBox="1"/>
          <p:nvPr>
            <p:ph idx="2" type="body"/>
          </p:nvPr>
        </p:nvSpPr>
        <p:spPr>
          <a:xfrm>
            <a:off x="5174225" y="1352625"/>
            <a:ext cx="3374400" cy="30255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69" name="Google Shape;69;p9"/>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70" name="Shape 70"/>
        <p:cNvGrpSpPr/>
        <p:nvPr/>
      </p:nvGrpSpPr>
      <p:grpSpPr>
        <a:xfrm>
          <a:off x="0" y="0"/>
          <a:ext cx="0" cy="0"/>
          <a:chOff x="0" y="0"/>
          <a:chExt cx="0" cy="0"/>
        </a:xfrm>
      </p:grpSpPr>
      <p:sp>
        <p:nvSpPr>
          <p:cNvPr id="71" name="Google Shape;71;p10"/>
          <p:cNvSpPr txBox="1"/>
          <p:nvPr>
            <p:ph idx="1" type="body"/>
          </p:nvPr>
        </p:nvSpPr>
        <p:spPr>
          <a:xfrm>
            <a:off x="724950" y="4372551"/>
            <a:ext cx="7697400" cy="4605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300"/>
              <a:buNone/>
              <a:defRPr/>
            </a:lvl1pPr>
          </a:lstStyle>
          <a:p/>
        </p:txBody>
      </p:sp>
      <p:sp>
        <p:nvSpPr>
          <p:cNvPr id="72" name="Google Shape;72;p10"/>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dk1"/>
        </a:solidFill>
      </p:bgPr>
    </p:bg>
    <p:spTree>
      <p:nvGrpSpPr>
        <p:cNvPr id="73" name="Shape 73"/>
        <p:cNvGrpSpPr/>
        <p:nvPr/>
      </p:nvGrpSpPr>
      <p:grpSpPr>
        <a:xfrm>
          <a:off x="0" y="0"/>
          <a:ext cx="0" cy="0"/>
          <a:chOff x="0" y="0"/>
          <a:chExt cx="0" cy="0"/>
        </a:xfrm>
      </p:grpSpPr>
      <p:grpSp>
        <p:nvGrpSpPr>
          <p:cNvPr id="74" name="Google Shape;74;p11"/>
          <p:cNvGrpSpPr/>
          <p:nvPr/>
        </p:nvGrpSpPr>
        <p:grpSpPr>
          <a:xfrm>
            <a:off x="830392" y="4169130"/>
            <a:ext cx="745763" cy="45826"/>
            <a:chOff x="4580561" y="2589004"/>
            <a:chExt cx="1064464" cy="25200"/>
          </a:xfrm>
        </p:grpSpPr>
        <p:sp>
          <p:nvSpPr>
            <p:cNvPr id="75" name="Google Shape;75;p11"/>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11"/>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11"/>
          <p:cNvSpPr txBox="1"/>
          <p:nvPr>
            <p:ph hasCustomPrompt="1" type="title"/>
          </p:nvPr>
        </p:nvSpPr>
        <p:spPr>
          <a:xfrm>
            <a:off x="729450" y="733950"/>
            <a:ext cx="7688400" cy="12447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8000"/>
              <a:buNone/>
              <a:defRPr sz="8000">
                <a:solidFill>
                  <a:schemeClr val="lt1"/>
                </a:solidFill>
              </a:defRPr>
            </a:lvl1pPr>
            <a:lvl2pPr lvl="1">
              <a:spcBef>
                <a:spcPts val="0"/>
              </a:spcBef>
              <a:spcAft>
                <a:spcPts val="0"/>
              </a:spcAft>
              <a:buClr>
                <a:schemeClr val="lt1"/>
              </a:buClr>
              <a:buSzPts val="8000"/>
              <a:buNone/>
              <a:defRPr sz="8000">
                <a:solidFill>
                  <a:schemeClr val="lt1"/>
                </a:solidFill>
              </a:defRPr>
            </a:lvl2pPr>
            <a:lvl3pPr lvl="2">
              <a:spcBef>
                <a:spcPts val="0"/>
              </a:spcBef>
              <a:spcAft>
                <a:spcPts val="0"/>
              </a:spcAft>
              <a:buClr>
                <a:schemeClr val="lt1"/>
              </a:buClr>
              <a:buSzPts val="8000"/>
              <a:buNone/>
              <a:defRPr sz="8000">
                <a:solidFill>
                  <a:schemeClr val="lt1"/>
                </a:solidFill>
              </a:defRPr>
            </a:lvl3pPr>
            <a:lvl4pPr lvl="3">
              <a:spcBef>
                <a:spcPts val="0"/>
              </a:spcBef>
              <a:spcAft>
                <a:spcPts val="0"/>
              </a:spcAft>
              <a:buClr>
                <a:schemeClr val="lt1"/>
              </a:buClr>
              <a:buSzPts val="8000"/>
              <a:buNone/>
              <a:defRPr sz="8000">
                <a:solidFill>
                  <a:schemeClr val="lt1"/>
                </a:solidFill>
              </a:defRPr>
            </a:lvl4pPr>
            <a:lvl5pPr lvl="4">
              <a:spcBef>
                <a:spcPts val="0"/>
              </a:spcBef>
              <a:spcAft>
                <a:spcPts val="0"/>
              </a:spcAft>
              <a:buClr>
                <a:schemeClr val="lt1"/>
              </a:buClr>
              <a:buSzPts val="8000"/>
              <a:buNone/>
              <a:defRPr sz="8000">
                <a:solidFill>
                  <a:schemeClr val="lt1"/>
                </a:solidFill>
              </a:defRPr>
            </a:lvl5pPr>
            <a:lvl6pPr lvl="5">
              <a:spcBef>
                <a:spcPts val="0"/>
              </a:spcBef>
              <a:spcAft>
                <a:spcPts val="0"/>
              </a:spcAft>
              <a:buClr>
                <a:schemeClr val="lt1"/>
              </a:buClr>
              <a:buSzPts val="8000"/>
              <a:buNone/>
              <a:defRPr sz="8000">
                <a:solidFill>
                  <a:schemeClr val="lt1"/>
                </a:solidFill>
              </a:defRPr>
            </a:lvl6pPr>
            <a:lvl7pPr lvl="6">
              <a:spcBef>
                <a:spcPts val="0"/>
              </a:spcBef>
              <a:spcAft>
                <a:spcPts val="0"/>
              </a:spcAft>
              <a:buClr>
                <a:schemeClr val="lt1"/>
              </a:buClr>
              <a:buSzPts val="8000"/>
              <a:buNone/>
              <a:defRPr sz="8000">
                <a:solidFill>
                  <a:schemeClr val="lt1"/>
                </a:solidFill>
              </a:defRPr>
            </a:lvl7pPr>
            <a:lvl8pPr lvl="7">
              <a:spcBef>
                <a:spcPts val="0"/>
              </a:spcBef>
              <a:spcAft>
                <a:spcPts val="0"/>
              </a:spcAft>
              <a:buClr>
                <a:schemeClr val="lt1"/>
              </a:buClr>
              <a:buSzPts val="8000"/>
              <a:buNone/>
              <a:defRPr sz="8000">
                <a:solidFill>
                  <a:schemeClr val="lt1"/>
                </a:solidFill>
              </a:defRPr>
            </a:lvl8pPr>
            <a:lvl9pPr lvl="8">
              <a:spcBef>
                <a:spcPts val="0"/>
              </a:spcBef>
              <a:spcAft>
                <a:spcPts val="0"/>
              </a:spcAft>
              <a:buClr>
                <a:schemeClr val="lt1"/>
              </a:buClr>
              <a:buSzPts val="8000"/>
              <a:buNone/>
              <a:defRPr sz="8000">
                <a:solidFill>
                  <a:schemeClr val="lt1"/>
                </a:solidFill>
              </a:defRPr>
            </a:lvl9pPr>
          </a:lstStyle>
          <a:p>
            <a:r>
              <a:t>xx%</a:t>
            </a:r>
          </a:p>
        </p:txBody>
      </p:sp>
      <p:sp>
        <p:nvSpPr>
          <p:cNvPr id="78" name="Google Shape;78;p11"/>
          <p:cNvSpPr txBox="1"/>
          <p:nvPr>
            <p:ph idx="1" type="body"/>
          </p:nvPr>
        </p:nvSpPr>
        <p:spPr>
          <a:xfrm>
            <a:off x="729450" y="2272888"/>
            <a:ext cx="7688400" cy="15804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Clr>
                <a:schemeClr val="lt1"/>
              </a:buClr>
              <a:buSzPts val="1300"/>
              <a:buChar char="●"/>
              <a:defRPr>
                <a:solidFill>
                  <a:schemeClr val="lt1"/>
                </a:solidFill>
              </a:defRPr>
            </a:lvl1pPr>
            <a:lvl2pPr indent="-298450" lvl="1" marL="914400">
              <a:spcBef>
                <a:spcPts val="0"/>
              </a:spcBef>
              <a:spcAft>
                <a:spcPts val="0"/>
              </a:spcAft>
              <a:buClr>
                <a:schemeClr val="lt1"/>
              </a:buClr>
              <a:buSzPts val="1100"/>
              <a:buChar char="○"/>
              <a:defRPr>
                <a:solidFill>
                  <a:schemeClr val="lt1"/>
                </a:solidFill>
              </a:defRPr>
            </a:lvl2pPr>
            <a:lvl3pPr indent="-298450" lvl="2" marL="1371600">
              <a:spcBef>
                <a:spcPts val="0"/>
              </a:spcBef>
              <a:spcAft>
                <a:spcPts val="0"/>
              </a:spcAft>
              <a:buClr>
                <a:schemeClr val="lt1"/>
              </a:buClr>
              <a:buSzPts val="1100"/>
              <a:buChar char="■"/>
              <a:defRPr>
                <a:solidFill>
                  <a:schemeClr val="lt1"/>
                </a:solidFill>
              </a:defRPr>
            </a:lvl3pPr>
            <a:lvl4pPr indent="-298450" lvl="3" marL="1828800">
              <a:spcBef>
                <a:spcPts val="0"/>
              </a:spcBef>
              <a:spcAft>
                <a:spcPts val="0"/>
              </a:spcAft>
              <a:buClr>
                <a:schemeClr val="lt1"/>
              </a:buClr>
              <a:buSzPts val="1100"/>
              <a:buChar char="●"/>
              <a:defRPr>
                <a:solidFill>
                  <a:schemeClr val="lt1"/>
                </a:solidFill>
              </a:defRPr>
            </a:lvl4pPr>
            <a:lvl5pPr indent="-298450" lvl="4" marL="2286000">
              <a:spcBef>
                <a:spcPts val="0"/>
              </a:spcBef>
              <a:spcAft>
                <a:spcPts val="0"/>
              </a:spcAft>
              <a:buClr>
                <a:schemeClr val="lt1"/>
              </a:buClr>
              <a:buSzPts val="1100"/>
              <a:buChar char="○"/>
              <a:defRPr>
                <a:solidFill>
                  <a:schemeClr val="lt1"/>
                </a:solidFill>
              </a:defRPr>
            </a:lvl5pPr>
            <a:lvl6pPr indent="-298450" lvl="5" marL="2743200">
              <a:spcBef>
                <a:spcPts val="0"/>
              </a:spcBef>
              <a:spcAft>
                <a:spcPts val="0"/>
              </a:spcAft>
              <a:buClr>
                <a:schemeClr val="lt1"/>
              </a:buClr>
              <a:buSzPts val="1100"/>
              <a:buChar char="■"/>
              <a:defRPr>
                <a:solidFill>
                  <a:schemeClr val="lt1"/>
                </a:solidFill>
              </a:defRPr>
            </a:lvl6pPr>
            <a:lvl7pPr indent="-298450" lvl="6" marL="3200400">
              <a:spcBef>
                <a:spcPts val="0"/>
              </a:spcBef>
              <a:spcAft>
                <a:spcPts val="0"/>
              </a:spcAft>
              <a:buClr>
                <a:schemeClr val="lt1"/>
              </a:buClr>
              <a:buSzPts val="1100"/>
              <a:buChar char="●"/>
              <a:defRPr>
                <a:solidFill>
                  <a:schemeClr val="lt1"/>
                </a:solidFill>
              </a:defRPr>
            </a:lvl7pPr>
            <a:lvl8pPr indent="-298450" lvl="7" marL="3657600">
              <a:spcBef>
                <a:spcPts val="0"/>
              </a:spcBef>
              <a:spcAft>
                <a:spcPts val="0"/>
              </a:spcAft>
              <a:buClr>
                <a:schemeClr val="lt1"/>
              </a:buClr>
              <a:buSzPts val="1100"/>
              <a:buChar char="○"/>
              <a:defRPr>
                <a:solidFill>
                  <a:schemeClr val="lt1"/>
                </a:solidFill>
              </a:defRPr>
            </a:lvl8pPr>
            <a:lvl9pPr indent="-298450" lvl="8" marL="4114800">
              <a:spcBef>
                <a:spcPts val="0"/>
              </a:spcBef>
              <a:spcAft>
                <a:spcPts val="0"/>
              </a:spcAft>
              <a:buClr>
                <a:schemeClr val="lt1"/>
              </a:buClr>
              <a:buSzPts val="1100"/>
              <a:buChar char="■"/>
              <a:defRPr>
                <a:solidFill>
                  <a:schemeClr val="lt1"/>
                </a:solidFill>
              </a:defRPr>
            </a:lvl9pPr>
          </a:lstStyle>
          <a:p/>
        </p:txBody>
      </p:sp>
      <p:sp>
        <p:nvSpPr>
          <p:cNvPr id="79" name="Google Shape;79;p11"/>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0" name="Shape 80"/>
        <p:cNvGrpSpPr/>
        <p:nvPr/>
      </p:nvGrpSpPr>
      <p:grpSpPr>
        <a:xfrm>
          <a:off x="0" y="0"/>
          <a:ext cx="0" cy="0"/>
          <a:chOff x="0" y="0"/>
          <a:chExt cx="0" cy="0"/>
        </a:xfrm>
      </p:grpSpPr>
      <p:sp>
        <p:nvSpPr>
          <p:cNvPr id="81" name="Google Shape;81;p12"/>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treamline">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1pPr>
            <a:lvl2pPr lvl="1">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2pPr>
            <a:lvl3pPr lvl="2">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3pPr>
            <a:lvl4pPr lvl="3">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4pPr>
            <a:lvl5pPr lvl="4">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5pPr>
            <a:lvl6pPr lvl="5">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6pPr>
            <a:lvl7pPr lvl="6">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7pPr>
            <a:lvl8pPr lvl="7">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8pPr>
            <a:lvl9pPr lvl="8">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11150" lvl="0" marL="457200">
              <a:lnSpc>
                <a:spcPct val="115000"/>
              </a:lnSpc>
              <a:spcBef>
                <a:spcPts val="0"/>
              </a:spcBef>
              <a:spcAft>
                <a:spcPts val="0"/>
              </a:spcAft>
              <a:buClr>
                <a:schemeClr val="accent1"/>
              </a:buClr>
              <a:buSzPts val="1300"/>
              <a:buFont typeface="Lato"/>
              <a:buChar char="●"/>
              <a:defRPr sz="1300">
                <a:solidFill>
                  <a:schemeClr val="accent1"/>
                </a:solidFill>
                <a:latin typeface="Lato"/>
                <a:ea typeface="Lato"/>
                <a:cs typeface="Lato"/>
                <a:sym typeface="Lato"/>
              </a:defRPr>
            </a:lvl1pPr>
            <a:lvl2pPr indent="-298450" lvl="1" marL="9144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2pPr>
            <a:lvl3pPr indent="-298450" lvl="2" marL="13716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3pPr>
            <a:lvl4pPr indent="-298450" lvl="3" marL="18288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4pPr>
            <a:lvl5pPr indent="-298450" lvl="4" marL="22860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5pPr>
            <a:lvl6pPr indent="-298450" lvl="5" marL="27432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6pPr>
            <a:lvl7pPr indent="-298450" lvl="6" marL="32004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7pPr>
            <a:lvl8pPr indent="-298450" lvl="7" marL="36576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8pPr>
            <a:lvl9pPr indent="-298450" lvl="8" marL="41148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9pPr>
          </a:lstStyle>
          <a:p/>
        </p:txBody>
      </p:sp>
      <p:sp>
        <p:nvSpPr>
          <p:cNvPr id="8" name="Google Shape;8;p1"/>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accent1"/>
                </a:solidFill>
                <a:latin typeface="Lato"/>
                <a:ea typeface="Lato"/>
                <a:cs typeface="Lato"/>
                <a:sym typeface="Lato"/>
              </a:defRPr>
            </a:lvl1pPr>
            <a:lvl2pPr lvl="1" algn="r">
              <a:buNone/>
              <a:defRPr sz="1000">
                <a:solidFill>
                  <a:schemeClr val="accent1"/>
                </a:solidFill>
                <a:latin typeface="Lato"/>
                <a:ea typeface="Lato"/>
                <a:cs typeface="Lato"/>
                <a:sym typeface="Lato"/>
              </a:defRPr>
            </a:lvl2pPr>
            <a:lvl3pPr lvl="2" algn="r">
              <a:buNone/>
              <a:defRPr sz="1000">
                <a:solidFill>
                  <a:schemeClr val="accent1"/>
                </a:solidFill>
                <a:latin typeface="Lato"/>
                <a:ea typeface="Lato"/>
                <a:cs typeface="Lato"/>
                <a:sym typeface="Lato"/>
              </a:defRPr>
            </a:lvl3pPr>
            <a:lvl4pPr lvl="3" algn="r">
              <a:buNone/>
              <a:defRPr sz="1000">
                <a:solidFill>
                  <a:schemeClr val="accent1"/>
                </a:solidFill>
                <a:latin typeface="Lato"/>
                <a:ea typeface="Lato"/>
                <a:cs typeface="Lato"/>
                <a:sym typeface="Lato"/>
              </a:defRPr>
            </a:lvl4pPr>
            <a:lvl5pPr lvl="4" algn="r">
              <a:buNone/>
              <a:defRPr sz="1000">
                <a:solidFill>
                  <a:schemeClr val="accent1"/>
                </a:solidFill>
                <a:latin typeface="Lato"/>
                <a:ea typeface="Lato"/>
                <a:cs typeface="Lato"/>
                <a:sym typeface="Lato"/>
              </a:defRPr>
            </a:lvl5pPr>
            <a:lvl6pPr lvl="5" algn="r">
              <a:buNone/>
              <a:defRPr sz="1000">
                <a:solidFill>
                  <a:schemeClr val="accent1"/>
                </a:solidFill>
                <a:latin typeface="Lato"/>
                <a:ea typeface="Lato"/>
                <a:cs typeface="Lato"/>
                <a:sym typeface="Lato"/>
              </a:defRPr>
            </a:lvl6pPr>
            <a:lvl7pPr lvl="6" algn="r">
              <a:buNone/>
              <a:defRPr sz="1000">
                <a:solidFill>
                  <a:schemeClr val="accent1"/>
                </a:solidFill>
                <a:latin typeface="Lato"/>
                <a:ea typeface="Lato"/>
                <a:cs typeface="Lato"/>
                <a:sym typeface="Lato"/>
              </a:defRPr>
            </a:lvl7pPr>
            <a:lvl8pPr lvl="7" algn="r">
              <a:buNone/>
              <a:defRPr sz="1000">
                <a:solidFill>
                  <a:schemeClr val="accent1"/>
                </a:solidFill>
                <a:latin typeface="Lato"/>
                <a:ea typeface="Lato"/>
                <a:cs typeface="Lato"/>
                <a:sym typeface="Lato"/>
              </a:defRPr>
            </a:lvl8pPr>
            <a:lvl9pPr lvl="8" algn="r">
              <a:buNone/>
              <a:defRPr sz="1000">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pt-BR"/>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15.jpg"/><Relationship Id="rId4" Type="http://schemas.openxmlformats.org/officeDocument/2006/relationships/image" Target="../media/image3.png"/><Relationship Id="rId5" Type="http://schemas.openxmlformats.org/officeDocument/2006/relationships/image" Target="../media/image1.png"/><Relationship Id="rId6"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6.jpg"/><Relationship Id="rId4" Type="http://schemas.openxmlformats.org/officeDocument/2006/relationships/image" Target="../media/image8.jpg"/><Relationship Id="rId5" Type="http://schemas.openxmlformats.org/officeDocument/2006/relationships/image" Target="../media/image18.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20.png"/><Relationship Id="rId5"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xml"/><Relationship Id="rId3" Type="http://schemas.openxmlformats.org/officeDocument/2006/relationships/image" Target="../media/image5.jpg"/><Relationship Id="rId4" Type="http://schemas.openxmlformats.org/officeDocument/2006/relationships/image" Target="../media/image13.jpg"/><Relationship Id="rId5" Type="http://schemas.openxmlformats.org/officeDocument/2006/relationships/image" Target="../media/image4.jpg"/><Relationship Id="rId6" Type="http://schemas.openxmlformats.org/officeDocument/2006/relationships/image" Target="../media/image9.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xml"/><Relationship Id="rId3" Type="http://schemas.openxmlformats.org/officeDocument/2006/relationships/image" Target="../media/image30.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xml"/><Relationship Id="rId3" Type="http://schemas.openxmlformats.org/officeDocument/2006/relationships/image" Target="../media/image71.jpg"/><Relationship Id="rId4" Type="http://schemas.openxmlformats.org/officeDocument/2006/relationships/image" Target="../media/image49.jpg"/><Relationship Id="rId5" Type="http://schemas.openxmlformats.org/officeDocument/2006/relationships/image" Target="../media/image5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7.xml"/><Relationship Id="rId3" Type="http://schemas.openxmlformats.org/officeDocument/2006/relationships/image" Target="../media/image89.jpg"/><Relationship Id="rId4" Type="http://schemas.openxmlformats.org/officeDocument/2006/relationships/image" Target="../media/image79.jpg"/><Relationship Id="rId5" Type="http://schemas.openxmlformats.org/officeDocument/2006/relationships/image" Target="../media/image4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8.xml"/><Relationship Id="rId3" Type="http://schemas.openxmlformats.org/officeDocument/2006/relationships/image" Target="../media/image25.jpg"/><Relationship Id="rId4" Type="http://schemas.openxmlformats.org/officeDocument/2006/relationships/image" Target="../media/image28.jpg"/><Relationship Id="rId5" Type="http://schemas.openxmlformats.org/officeDocument/2006/relationships/image" Target="../media/image14.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9.xml"/><Relationship Id="rId3" Type="http://schemas.openxmlformats.org/officeDocument/2006/relationships/image" Target="../media/image11.jpg"/><Relationship Id="rId4" Type="http://schemas.openxmlformats.org/officeDocument/2006/relationships/image" Target="../media/image12.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0.xml"/><Relationship Id="rId3" Type="http://schemas.openxmlformats.org/officeDocument/2006/relationships/image" Target="../media/image17.jpg"/><Relationship Id="rId4" Type="http://schemas.openxmlformats.org/officeDocument/2006/relationships/image" Target="../media/image16.jpg"/><Relationship Id="rId5" Type="http://schemas.openxmlformats.org/officeDocument/2006/relationships/image" Target="../media/image21.jpg"/><Relationship Id="rId6" Type="http://schemas.openxmlformats.org/officeDocument/2006/relationships/image" Target="../media/image19.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1.xml"/><Relationship Id="rId3" Type="http://schemas.openxmlformats.org/officeDocument/2006/relationships/image" Target="../media/image24.jpg"/><Relationship Id="rId4" Type="http://schemas.openxmlformats.org/officeDocument/2006/relationships/image" Target="../media/image22.jpg"/><Relationship Id="rId5" Type="http://schemas.openxmlformats.org/officeDocument/2006/relationships/image" Target="../media/image27.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2.xml"/><Relationship Id="rId3" Type="http://schemas.openxmlformats.org/officeDocument/2006/relationships/image" Target="../media/image23.jpg"/><Relationship Id="rId4" Type="http://schemas.openxmlformats.org/officeDocument/2006/relationships/image" Target="../media/image26.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3.xml"/><Relationship Id="rId3" Type="http://schemas.openxmlformats.org/officeDocument/2006/relationships/image" Target="../media/image5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4.xml"/><Relationship Id="rId3" Type="http://schemas.openxmlformats.org/officeDocument/2006/relationships/image" Target="../media/image3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5.xml"/><Relationship Id="rId3" Type="http://schemas.openxmlformats.org/officeDocument/2006/relationships/image" Target="../media/image5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6.xml"/><Relationship Id="rId3" Type="http://schemas.openxmlformats.org/officeDocument/2006/relationships/image" Target="../media/image9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7.xml"/><Relationship Id="rId3" Type="http://schemas.openxmlformats.org/officeDocument/2006/relationships/image" Target="../media/image8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8.xml"/><Relationship Id="rId3" Type="http://schemas.openxmlformats.org/officeDocument/2006/relationships/image" Target="../media/image8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9.xml"/><Relationship Id="rId3" Type="http://schemas.openxmlformats.org/officeDocument/2006/relationships/image" Target="../media/image31.png"/><Relationship Id="rId4" Type="http://schemas.openxmlformats.org/officeDocument/2006/relationships/image" Target="../media/image35.jpg"/><Relationship Id="rId5" Type="http://schemas.openxmlformats.org/officeDocument/2006/relationships/image" Target="../media/image34.jpg"/><Relationship Id="rId6" Type="http://schemas.openxmlformats.org/officeDocument/2006/relationships/image" Target="../media/image29.jpg"/><Relationship Id="rId7" Type="http://schemas.openxmlformats.org/officeDocument/2006/relationships/image" Target="../media/image36.jpg"/><Relationship Id="rId8" Type="http://schemas.openxmlformats.org/officeDocument/2006/relationships/image" Target="../media/image32.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0.xml"/><Relationship Id="rId3" Type="http://schemas.openxmlformats.org/officeDocument/2006/relationships/image" Target="../media/image38.jpg"/><Relationship Id="rId4" Type="http://schemas.openxmlformats.org/officeDocument/2006/relationships/image" Target="../media/image45.jpg"/><Relationship Id="rId5" Type="http://schemas.openxmlformats.org/officeDocument/2006/relationships/image" Target="../media/image41.jpg"/><Relationship Id="rId6" Type="http://schemas.openxmlformats.org/officeDocument/2006/relationships/image" Target="../media/image48.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1.xml"/><Relationship Id="rId3" Type="http://schemas.openxmlformats.org/officeDocument/2006/relationships/image" Target="../media/image38.jpg"/><Relationship Id="rId4" Type="http://schemas.openxmlformats.org/officeDocument/2006/relationships/image" Target="../media/image37.jpg"/><Relationship Id="rId5" Type="http://schemas.openxmlformats.org/officeDocument/2006/relationships/image" Target="../media/image46.jpg"/><Relationship Id="rId6" Type="http://schemas.openxmlformats.org/officeDocument/2006/relationships/image" Target="../media/image53.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2.xml"/><Relationship Id="rId3" Type="http://schemas.openxmlformats.org/officeDocument/2006/relationships/image" Target="../media/image35.jpg"/><Relationship Id="rId4" Type="http://schemas.openxmlformats.org/officeDocument/2006/relationships/image" Target="../media/image47.jpg"/><Relationship Id="rId5" Type="http://schemas.openxmlformats.org/officeDocument/2006/relationships/image" Target="../media/image42.jpg"/><Relationship Id="rId6" Type="http://schemas.openxmlformats.org/officeDocument/2006/relationships/image" Target="../media/image44.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3.xml"/><Relationship Id="rId3" Type="http://schemas.openxmlformats.org/officeDocument/2006/relationships/image" Target="../media/image50.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4.xml"/><Relationship Id="rId3" Type="http://schemas.openxmlformats.org/officeDocument/2006/relationships/image" Target="../media/image52.jpg"/><Relationship Id="rId4" Type="http://schemas.openxmlformats.org/officeDocument/2006/relationships/image" Target="../media/image54.png"/><Relationship Id="rId5" Type="http://schemas.openxmlformats.org/officeDocument/2006/relationships/image" Target="../media/image5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5.xml"/><Relationship Id="rId3" Type="http://schemas.openxmlformats.org/officeDocument/2006/relationships/image" Target="../media/image55.png"/><Relationship Id="rId4" Type="http://schemas.openxmlformats.org/officeDocument/2006/relationships/image" Target="../media/image6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6.xml"/><Relationship Id="rId3" Type="http://schemas.openxmlformats.org/officeDocument/2006/relationships/image" Target="../media/image56.png"/><Relationship Id="rId4" Type="http://schemas.openxmlformats.org/officeDocument/2006/relationships/image" Target="../media/image62.png"/><Relationship Id="rId5" Type="http://schemas.openxmlformats.org/officeDocument/2006/relationships/image" Target="../media/image76.png"/><Relationship Id="rId6" Type="http://schemas.openxmlformats.org/officeDocument/2006/relationships/image" Target="../media/image60.png"/><Relationship Id="rId7" Type="http://schemas.openxmlformats.org/officeDocument/2006/relationships/image" Target="../media/image61.png"/><Relationship Id="rId8" Type="http://schemas.openxmlformats.org/officeDocument/2006/relationships/image" Target="../media/image8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7.xml"/><Relationship Id="rId3" Type="http://schemas.openxmlformats.org/officeDocument/2006/relationships/image" Target="../media/image6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8.xml"/><Relationship Id="rId3" Type="http://schemas.openxmlformats.org/officeDocument/2006/relationships/image" Target="../media/image64.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9.xml"/><Relationship Id="rId3" Type="http://schemas.openxmlformats.org/officeDocument/2006/relationships/image" Target="../media/image69.png"/><Relationship Id="rId4" Type="http://schemas.openxmlformats.org/officeDocument/2006/relationships/image" Target="../media/image85.png"/><Relationship Id="rId5" Type="http://schemas.openxmlformats.org/officeDocument/2006/relationships/image" Target="../media/image63.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0.xml"/><Relationship Id="rId3" Type="http://schemas.openxmlformats.org/officeDocument/2006/relationships/image" Target="../media/image70.png"/><Relationship Id="rId4" Type="http://schemas.openxmlformats.org/officeDocument/2006/relationships/image" Target="../media/image68.jpg"/><Relationship Id="rId5" Type="http://schemas.openxmlformats.org/officeDocument/2006/relationships/image" Target="../media/image78.jpg"/><Relationship Id="rId6" Type="http://schemas.openxmlformats.org/officeDocument/2006/relationships/image" Target="../media/image65.jpg"/><Relationship Id="rId7" Type="http://schemas.openxmlformats.org/officeDocument/2006/relationships/image" Target="../media/image7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1.xml"/><Relationship Id="rId3" Type="http://schemas.openxmlformats.org/officeDocument/2006/relationships/image" Target="../media/image87.jpg"/><Relationship Id="rId4" Type="http://schemas.openxmlformats.org/officeDocument/2006/relationships/image" Target="../media/image90.jpg"/><Relationship Id="rId11" Type="http://schemas.openxmlformats.org/officeDocument/2006/relationships/image" Target="../media/image82.jpg"/><Relationship Id="rId10" Type="http://schemas.openxmlformats.org/officeDocument/2006/relationships/image" Target="../media/image80.png"/><Relationship Id="rId9" Type="http://schemas.openxmlformats.org/officeDocument/2006/relationships/image" Target="../media/image72.png"/><Relationship Id="rId5" Type="http://schemas.openxmlformats.org/officeDocument/2006/relationships/image" Target="../media/image73.png"/><Relationship Id="rId6" Type="http://schemas.openxmlformats.org/officeDocument/2006/relationships/image" Target="../media/image84.png"/><Relationship Id="rId7" Type="http://schemas.openxmlformats.org/officeDocument/2006/relationships/image" Target="../media/image77.png"/><Relationship Id="rId8" Type="http://schemas.openxmlformats.org/officeDocument/2006/relationships/image" Target="../media/image86.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2.xml"/><Relationship Id="rId3"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A86E8"/>
        </a:solidFill>
      </p:bgPr>
    </p:bg>
    <p:spTree>
      <p:nvGrpSpPr>
        <p:cNvPr id="85" name="Shape 85"/>
        <p:cNvGrpSpPr/>
        <p:nvPr/>
      </p:nvGrpSpPr>
      <p:grpSpPr>
        <a:xfrm>
          <a:off x="0" y="0"/>
          <a:ext cx="0" cy="0"/>
          <a:chOff x="0" y="0"/>
          <a:chExt cx="0" cy="0"/>
        </a:xfrm>
      </p:grpSpPr>
      <p:pic>
        <p:nvPicPr>
          <p:cNvPr id="86" name="Google Shape;86;p13"/>
          <p:cNvPicPr preferRelativeResize="0"/>
          <p:nvPr/>
        </p:nvPicPr>
        <p:blipFill>
          <a:blip r:embed="rId3">
            <a:alphaModFix/>
          </a:blip>
          <a:stretch>
            <a:fillRect/>
          </a:stretch>
        </p:blipFill>
        <p:spPr>
          <a:xfrm>
            <a:off x="7974750" y="116225"/>
            <a:ext cx="1036452" cy="1036452"/>
          </a:xfrm>
          <a:prstGeom prst="rect">
            <a:avLst/>
          </a:prstGeom>
          <a:noFill/>
          <a:ln>
            <a:noFill/>
          </a:ln>
        </p:spPr>
      </p:pic>
      <p:sp>
        <p:nvSpPr>
          <p:cNvPr id="87" name="Google Shape;87;p13"/>
          <p:cNvSpPr txBox="1"/>
          <p:nvPr/>
        </p:nvSpPr>
        <p:spPr>
          <a:xfrm>
            <a:off x="6499550" y="4305575"/>
            <a:ext cx="2511600" cy="7143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1200"/>
              </a:spcAft>
              <a:buNone/>
            </a:pPr>
            <a:r>
              <a:rPr b="1" lang="pt-BR" sz="1600">
                <a:solidFill>
                  <a:schemeClr val="accent1"/>
                </a:solidFill>
                <a:latin typeface="Lato"/>
                <a:ea typeface="Lato"/>
                <a:cs typeface="Lato"/>
                <a:sym typeface="Lato"/>
              </a:rPr>
              <a:t>                  </a:t>
            </a:r>
            <a:r>
              <a:rPr b="1" lang="pt-BR" sz="1600">
                <a:solidFill>
                  <a:schemeClr val="lt1"/>
                </a:solidFill>
                <a:latin typeface="Lato"/>
                <a:ea typeface="Lato"/>
                <a:cs typeface="Lato"/>
                <a:sym typeface="Lato"/>
              </a:rPr>
              <a:t> </a:t>
            </a:r>
            <a:r>
              <a:rPr b="1" lang="pt-BR" sz="1600">
                <a:solidFill>
                  <a:schemeClr val="lt1"/>
                </a:solidFill>
                <a:latin typeface="Lato"/>
                <a:ea typeface="Lato"/>
                <a:cs typeface="Lato"/>
                <a:sym typeface="Lato"/>
              </a:rPr>
              <a:t>9 º B</a:t>
            </a:r>
            <a:r>
              <a:rPr lang="pt-BR" sz="1600">
                <a:solidFill>
                  <a:schemeClr val="lt1"/>
                </a:solidFill>
                <a:latin typeface="Lato"/>
                <a:ea typeface="Lato"/>
                <a:cs typeface="Lato"/>
                <a:sym typeface="Lato"/>
              </a:rPr>
              <a:t>                                       </a:t>
            </a:r>
            <a:r>
              <a:rPr b="1" lang="pt-BR" sz="1600">
                <a:solidFill>
                  <a:schemeClr val="lt1"/>
                </a:solidFill>
                <a:latin typeface="Lato"/>
                <a:ea typeface="Lato"/>
                <a:cs typeface="Lato"/>
                <a:sym typeface="Lato"/>
              </a:rPr>
              <a:t>Profª Laura Rodrigues</a:t>
            </a:r>
            <a:endParaRPr>
              <a:solidFill>
                <a:schemeClr val="lt1"/>
              </a:solidFill>
            </a:endParaRPr>
          </a:p>
        </p:txBody>
      </p:sp>
      <p:pic>
        <p:nvPicPr>
          <p:cNvPr id="88" name="Google Shape;88;p13"/>
          <p:cNvPicPr preferRelativeResize="0"/>
          <p:nvPr/>
        </p:nvPicPr>
        <p:blipFill>
          <a:blip r:embed="rId4">
            <a:alphaModFix/>
          </a:blip>
          <a:stretch>
            <a:fillRect/>
          </a:stretch>
        </p:blipFill>
        <p:spPr>
          <a:xfrm>
            <a:off x="0" y="25"/>
            <a:ext cx="2150400" cy="5143500"/>
          </a:xfrm>
          <a:prstGeom prst="rect">
            <a:avLst/>
          </a:prstGeom>
          <a:noFill/>
          <a:ln>
            <a:noFill/>
          </a:ln>
        </p:spPr>
      </p:pic>
      <p:pic>
        <p:nvPicPr>
          <p:cNvPr id="89" name="Google Shape;89;p13"/>
          <p:cNvPicPr preferRelativeResize="0"/>
          <p:nvPr/>
        </p:nvPicPr>
        <p:blipFill>
          <a:blip r:embed="rId5">
            <a:alphaModFix/>
          </a:blip>
          <a:stretch>
            <a:fillRect/>
          </a:stretch>
        </p:blipFill>
        <p:spPr>
          <a:xfrm>
            <a:off x="2150400" y="0"/>
            <a:ext cx="1946976" cy="5143499"/>
          </a:xfrm>
          <a:prstGeom prst="rect">
            <a:avLst/>
          </a:prstGeom>
          <a:noFill/>
          <a:ln>
            <a:noFill/>
          </a:ln>
        </p:spPr>
      </p:pic>
      <p:pic>
        <p:nvPicPr>
          <p:cNvPr id="90" name="Google Shape;90;p13"/>
          <p:cNvPicPr preferRelativeResize="0"/>
          <p:nvPr/>
        </p:nvPicPr>
        <p:blipFill>
          <a:blip r:embed="rId6">
            <a:alphaModFix/>
          </a:blip>
          <a:stretch>
            <a:fillRect/>
          </a:stretch>
        </p:blipFill>
        <p:spPr>
          <a:xfrm>
            <a:off x="4097375" y="0"/>
            <a:ext cx="2402174" cy="5143500"/>
          </a:xfrm>
          <a:prstGeom prst="rect">
            <a:avLst/>
          </a:prstGeom>
          <a:noFill/>
          <a:ln>
            <a:noFill/>
          </a:ln>
        </p:spPr>
      </p:pic>
      <p:sp>
        <p:nvSpPr>
          <p:cNvPr id="91" name="Google Shape;91;p13"/>
          <p:cNvSpPr txBox="1"/>
          <p:nvPr/>
        </p:nvSpPr>
        <p:spPr>
          <a:xfrm>
            <a:off x="6577175" y="1598275"/>
            <a:ext cx="2402100" cy="1743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pt-BR" sz="3300">
                <a:solidFill>
                  <a:schemeClr val="lt1"/>
                </a:solidFill>
                <a:latin typeface="Georgia"/>
                <a:ea typeface="Georgia"/>
                <a:cs typeface="Georgia"/>
                <a:sym typeface="Georgia"/>
              </a:rPr>
              <a:t>As Linguagens da Arte</a:t>
            </a:r>
            <a:endParaRPr sz="3300">
              <a:solidFill>
                <a:schemeClr val="lt1"/>
              </a:solidFill>
              <a:latin typeface="Georgia"/>
              <a:ea typeface="Georgia"/>
              <a:cs typeface="Georgia"/>
              <a:sym typeface="Georgi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14"/>
          <p:cNvSpPr txBox="1"/>
          <p:nvPr>
            <p:ph idx="4294967295" type="body"/>
          </p:nvPr>
        </p:nvSpPr>
        <p:spPr>
          <a:xfrm>
            <a:off x="6450950" y="70650"/>
            <a:ext cx="2693100" cy="2463600"/>
          </a:xfrm>
          <a:prstGeom prst="rect">
            <a:avLst/>
          </a:prstGeom>
          <a:solidFill>
            <a:srgbClr val="FFFFFF"/>
          </a:solidFill>
        </p:spPr>
        <p:txBody>
          <a:bodyPr anchorCtr="0" anchor="t" bIns="91425" lIns="91425" spcFirstLastPara="1" rIns="91425" wrap="square" tIns="91425">
            <a:normAutofit lnSpcReduction="10000"/>
          </a:bodyPr>
          <a:lstStyle/>
          <a:p>
            <a:pPr indent="-298450" lvl="0" marL="457200" rtl="0" algn="l">
              <a:spcBef>
                <a:spcPts val="0"/>
              </a:spcBef>
              <a:spcAft>
                <a:spcPts val="0"/>
              </a:spcAft>
              <a:buClr>
                <a:srgbClr val="000000"/>
              </a:buClr>
              <a:buSzPts val="1100"/>
              <a:buChar char="●"/>
            </a:pPr>
            <a:r>
              <a:rPr lang="pt-BR" sz="1100">
                <a:solidFill>
                  <a:srgbClr val="000000"/>
                </a:solidFill>
              </a:rPr>
              <a:t>Indícios desde a pré história;</a:t>
            </a:r>
            <a:endParaRPr sz="1100">
              <a:solidFill>
                <a:srgbClr val="000000"/>
              </a:solidFill>
            </a:endParaRPr>
          </a:p>
          <a:p>
            <a:pPr indent="-298450" lvl="0" marL="457200" rtl="0" algn="l">
              <a:spcBef>
                <a:spcPts val="0"/>
              </a:spcBef>
              <a:spcAft>
                <a:spcPts val="0"/>
              </a:spcAft>
              <a:buClr>
                <a:srgbClr val="000000"/>
              </a:buClr>
              <a:buSzPts val="1100"/>
              <a:buChar char="●"/>
            </a:pPr>
            <a:r>
              <a:rPr lang="pt-BR" sz="1100">
                <a:solidFill>
                  <a:srgbClr val="000000"/>
                </a:solidFill>
              </a:rPr>
              <a:t>Experimentação dos sons;</a:t>
            </a:r>
            <a:endParaRPr sz="1100">
              <a:solidFill>
                <a:srgbClr val="000000"/>
              </a:solidFill>
            </a:endParaRPr>
          </a:p>
          <a:p>
            <a:pPr indent="-298450" lvl="0" marL="457200" rtl="0" algn="l">
              <a:spcBef>
                <a:spcPts val="0"/>
              </a:spcBef>
              <a:spcAft>
                <a:spcPts val="0"/>
              </a:spcAft>
              <a:buClr>
                <a:srgbClr val="000000"/>
              </a:buClr>
              <a:buSzPts val="1100"/>
              <a:buChar char="●"/>
            </a:pPr>
            <a:r>
              <a:rPr lang="pt-BR" sz="1100">
                <a:solidFill>
                  <a:srgbClr val="000000"/>
                </a:solidFill>
              </a:rPr>
              <a:t>60.000 a.C- flauta de osso;</a:t>
            </a:r>
            <a:endParaRPr sz="1100">
              <a:solidFill>
                <a:srgbClr val="000000"/>
              </a:solidFill>
            </a:endParaRPr>
          </a:p>
          <a:p>
            <a:pPr indent="-298450" lvl="0" marL="457200" rtl="0" algn="l">
              <a:spcBef>
                <a:spcPts val="0"/>
              </a:spcBef>
              <a:spcAft>
                <a:spcPts val="0"/>
              </a:spcAft>
              <a:buClr>
                <a:srgbClr val="000000"/>
              </a:buClr>
              <a:buSzPts val="1100"/>
              <a:buChar char="●"/>
            </a:pPr>
            <a:r>
              <a:rPr lang="pt-BR" sz="1100">
                <a:solidFill>
                  <a:srgbClr val="000000"/>
                </a:solidFill>
              </a:rPr>
              <a:t>Egito antigo - música= elemento religioso;</a:t>
            </a:r>
            <a:endParaRPr sz="1100">
              <a:solidFill>
                <a:srgbClr val="000000"/>
              </a:solidFill>
            </a:endParaRPr>
          </a:p>
          <a:p>
            <a:pPr indent="-298450" lvl="0" marL="457200" rtl="0" algn="l">
              <a:spcBef>
                <a:spcPts val="0"/>
              </a:spcBef>
              <a:spcAft>
                <a:spcPts val="0"/>
              </a:spcAft>
              <a:buClr>
                <a:srgbClr val="000000"/>
              </a:buClr>
              <a:buSzPts val="1100"/>
              <a:buChar char="●"/>
            </a:pPr>
            <a:r>
              <a:rPr lang="pt-BR" sz="1100">
                <a:solidFill>
                  <a:srgbClr val="000000"/>
                </a:solidFill>
              </a:rPr>
              <a:t>Ásia - 3000 a.C - Índia e China - espiritualidade; </a:t>
            </a:r>
            <a:endParaRPr sz="1100">
              <a:solidFill>
                <a:srgbClr val="000000"/>
              </a:solidFill>
            </a:endParaRPr>
          </a:p>
          <a:p>
            <a:pPr indent="-298450" lvl="0" marL="457200" rtl="0" algn="l">
              <a:spcBef>
                <a:spcPts val="0"/>
              </a:spcBef>
              <a:spcAft>
                <a:spcPts val="0"/>
              </a:spcAft>
              <a:buClr>
                <a:srgbClr val="000000"/>
              </a:buClr>
              <a:buSzPts val="1100"/>
              <a:buChar char="●"/>
            </a:pPr>
            <a:r>
              <a:rPr lang="pt-BR" sz="1100">
                <a:solidFill>
                  <a:srgbClr val="000000"/>
                </a:solidFill>
              </a:rPr>
              <a:t>Idade média - cultos da igreja católica;  </a:t>
            </a:r>
            <a:endParaRPr sz="1100">
              <a:solidFill>
                <a:srgbClr val="000000"/>
              </a:solidFill>
            </a:endParaRPr>
          </a:p>
          <a:p>
            <a:pPr indent="-298450" lvl="0" marL="457200" rtl="0" algn="l">
              <a:spcBef>
                <a:spcPts val="0"/>
              </a:spcBef>
              <a:spcAft>
                <a:spcPts val="0"/>
              </a:spcAft>
              <a:buClr>
                <a:srgbClr val="000000"/>
              </a:buClr>
              <a:buSzPts val="1100"/>
              <a:buChar char="●"/>
            </a:pPr>
            <a:r>
              <a:rPr lang="pt-BR" sz="1100">
                <a:solidFill>
                  <a:srgbClr val="000000"/>
                </a:solidFill>
              </a:rPr>
              <a:t>Renascimento - distância da igreja - </a:t>
            </a:r>
            <a:r>
              <a:rPr lang="pt-BR" sz="1100">
                <a:solidFill>
                  <a:srgbClr val="000000"/>
                </a:solidFill>
              </a:rPr>
              <a:t>polifonia</a:t>
            </a:r>
            <a:r>
              <a:rPr lang="pt-BR" sz="1100">
                <a:solidFill>
                  <a:srgbClr val="000000"/>
                </a:solidFill>
              </a:rPr>
              <a:t>; </a:t>
            </a:r>
            <a:endParaRPr sz="1100">
              <a:solidFill>
                <a:srgbClr val="000000"/>
              </a:solidFill>
            </a:endParaRPr>
          </a:p>
          <a:p>
            <a:pPr indent="-298450" lvl="0" marL="457200" rtl="0" algn="l">
              <a:spcBef>
                <a:spcPts val="0"/>
              </a:spcBef>
              <a:spcAft>
                <a:spcPts val="0"/>
              </a:spcAft>
              <a:buClr>
                <a:srgbClr val="000000"/>
              </a:buClr>
              <a:buSzPts val="1100"/>
              <a:buChar char="●"/>
            </a:pPr>
            <a:r>
              <a:rPr lang="pt-BR" sz="1100">
                <a:solidFill>
                  <a:srgbClr val="000000"/>
                </a:solidFill>
              </a:rPr>
              <a:t>Barroco - óperas e orquestras.</a:t>
            </a:r>
            <a:endParaRPr sz="1100">
              <a:solidFill>
                <a:srgbClr val="000000"/>
              </a:solidFill>
            </a:endParaRPr>
          </a:p>
        </p:txBody>
      </p:sp>
      <p:pic>
        <p:nvPicPr>
          <p:cNvPr id="97" name="Google Shape;97;p14"/>
          <p:cNvPicPr preferRelativeResize="0"/>
          <p:nvPr/>
        </p:nvPicPr>
        <p:blipFill rotWithShape="1">
          <a:blip r:embed="rId3">
            <a:alphaModFix/>
          </a:blip>
          <a:srcRect b="6361" l="0" r="0" t="6370"/>
          <a:stretch/>
        </p:blipFill>
        <p:spPr>
          <a:xfrm>
            <a:off x="76200" y="70650"/>
            <a:ext cx="4442400" cy="5002198"/>
          </a:xfrm>
          <a:prstGeom prst="rect">
            <a:avLst/>
          </a:prstGeom>
          <a:noFill/>
          <a:ln>
            <a:noFill/>
          </a:ln>
        </p:spPr>
      </p:pic>
      <p:pic>
        <p:nvPicPr>
          <p:cNvPr id="98" name="Google Shape;98;p14"/>
          <p:cNvPicPr preferRelativeResize="0"/>
          <p:nvPr/>
        </p:nvPicPr>
        <p:blipFill rotWithShape="1">
          <a:blip r:embed="rId4">
            <a:alphaModFix/>
          </a:blip>
          <a:srcRect b="0" l="25138" r="25133" t="0"/>
          <a:stretch/>
        </p:blipFill>
        <p:spPr>
          <a:xfrm>
            <a:off x="4594800" y="70650"/>
            <a:ext cx="1856150" cy="2463600"/>
          </a:xfrm>
          <a:prstGeom prst="rect">
            <a:avLst/>
          </a:prstGeom>
          <a:noFill/>
          <a:ln>
            <a:noFill/>
          </a:ln>
        </p:spPr>
      </p:pic>
      <p:pic>
        <p:nvPicPr>
          <p:cNvPr id="99" name="Google Shape;99;p14"/>
          <p:cNvPicPr preferRelativeResize="0"/>
          <p:nvPr/>
        </p:nvPicPr>
        <p:blipFill rotWithShape="1">
          <a:blip r:embed="rId5">
            <a:alphaModFix/>
          </a:blip>
          <a:srcRect b="4246" l="0" r="0" t="4237"/>
          <a:stretch/>
        </p:blipFill>
        <p:spPr>
          <a:xfrm>
            <a:off x="4594800" y="2609250"/>
            <a:ext cx="4442396" cy="2463599"/>
          </a:xfrm>
          <a:prstGeom prst="rect">
            <a:avLst/>
          </a:prstGeom>
          <a:noFill/>
          <a:ln>
            <a:noFill/>
          </a:ln>
        </p:spPr>
      </p:pic>
      <p:sp>
        <p:nvSpPr>
          <p:cNvPr id="100" name="Google Shape;100;p14"/>
          <p:cNvSpPr txBox="1"/>
          <p:nvPr/>
        </p:nvSpPr>
        <p:spPr>
          <a:xfrm>
            <a:off x="935475" y="513850"/>
            <a:ext cx="3659400" cy="2272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pt-BR" sz="2800">
                <a:solidFill>
                  <a:srgbClr val="FFFFFF"/>
                </a:solidFill>
                <a:latin typeface="Playfair Display"/>
                <a:ea typeface="Playfair Display"/>
                <a:cs typeface="Playfair Display"/>
                <a:sym typeface="Playfair Display"/>
              </a:rPr>
              <a:t>MÚSICA</a:t>
            </a:r>
            <a:endParaRPr b="1" sz="2800">
              <a:solidFill>
                <a:srgbClr val="FFFFFF"/>
              </a:solidFill>
              <a:latin typeface="Playfair Display"/>
              <a:ea typeface="Playfair Display"/>
              <a:cs typeface="Playfair Display"/>
              <a:sym typeface="Playfair Display"/>
            </a:endParaRPr>
          </a:p>
        </p:txBody>
      </p:sp>
      <p:sp>
        <p:nvSpPr>
          <p:cNvPr id="101" name="Google Shape;101;p14"/>
          <p:cNvSpPr txBox="1"/>
          <p:nvPr/>
        </p:nvSpPr>
        <p:spPr>
          <a:xfrm>
            <a:off x="195150" y="4340719"/>
            <a:ext cx="4204500" cy="608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a:solidFill>
                  <a:srgbClr val="FFFFFF"/>
                </a:solidFill>
                <a:latin typeface="Playfair Display"/>
                <a:ea typeface="Playfair Display"/>
                <a:cs typeface="Playfair Display"/>
                <a:sym typeface="Playfair Display"/>
              </a:rPr>
              <a:t>Discente: Maria Eduarda Courbassier, João Pedro, Mariany, Yasmin,</a:t>
            </a:r>
            <a:r>
              <a:rPr lang="pt-BR">
                <a:latin typeface="Playfair Display"/>
                <a:ea typeface="Playfair Display"/>
                <a:cs typeface="Playfair Display"/>
                <a:sym typeface="Playfair Display"/>
              </a:rPr>
              <a:t> </a:t>
            </a:r>
            <a:endParaRPr>
              <a:solidFill>
                <a:srgbClr val="FFFFFF"/>
              </a:solidFill>
              <a:latin typeface="Playfair Display"/>
              <a:ea typeface="Playfair Display"/>
              <a:cs typeface="Playfair Display"/>
              <a:sym typeface="Playfair Display"/>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5"/>
          <p:cNvSpPr txBox="1"/>
          <p:nvPr>
            <p:ph type="title"/>
          </p:nvPr>
        </p:nvSpPr>
        <p:spPr>
          <a:xfrm>
            <a:off x="729450" y="1318650"/>
            <a:ext cx="7688400" cy="5352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pt-BR"/>
              <a:t>Música no Classicismo</a:t>
            </a:r>
            <a:endParaRPr/>
          </a:p>
        </p:txBody>
      </p:sp>
      <p:sp>
        <p:nvSpPr>
          <p:cNvPr id="107" name="Google Shape;107;p15"/>
          <p:cNvSpPr txBox="1"/>
          <p:nvPr>
            <p:ph idx="1" type="body"/>
          </p:nvPr>
        </p:nvSpPr>
        <p:spPr>
          <a:xfrm>
            <a:off x="729325" y="2078875"/>
            <a:ext cx="3774300" cy="2261100"/>
          </a:xfrm>
          <a:prstGeom prst="rect">
            <a:avLst/>
          </a:prstGeom>
        </p:spPr>
        <p:txBody>
          <a:bodyPr anchorCtr="0" anchor="t" bIns="91425" lIns="91425" spcFirstLastPara="1" rIns="91425" wrap="square" tIns="91425">
            <a:normAutofit fontScale="92500"/>
          </a:bodyPr>
          <a:lstStyle/>
          <a:p>
            <a:pPr indent="0" lvl="0" marL="0" rtl="0" algn="l">
              <a:spcBef>
                <a:spcPts val="0"/>
              </a:spcBef>
              <a:spcAft>
                <a:spcPts val="0"/>
              </a:spcAft>
              <a:buNone/>
            </a:pPr>
            <a:r>
              <a:rPr lang="pt-BR"/>
              <a:t>• </a:t>
            </a:r>
            <a:r>
              <a:rPr lang="pt-BR"/>
              <a:t>Em torno de 1750 e 1830</a:t>
            </a:r>
            <a:endParaRPr/>
          </a:p>
          <a:p>
            <a:pPr indent="0" lvl="0" marL="0" rtl="0" algn="l">
              <a:spcBef>
                <a:spcPts val="1200"/>
              </a:spcBef>
              <a:spcAft>
                <a:spcPts val="0"/>
              </a:spcAft>
              <a:buNone/>
            </a:pPr>
            <a:r>
              <a:rPr lang="pt-BR"/>
              <a:t>• Volta aos clássicos da Antiguidade Greco-Romana</a:t>
            </a:r>
            <a:endParaRPr/>
          </a:p>
          <a:p>
            <a:pPr indent="0" lvl="0" marL="0" rtl="0" algn="l">
              <a:spcBef>
                <a:spcPts val="1200"/>
              </a:spcBef>
              <a:spcAft>
                <a:spcPts val="0"/>
              </a:spcAft>
              <a:buNone/>
            </a:pPr>
            <a:r>
              <a:rPr lang="pt-BR"/>
              <a:t>• Música instrumental e orquestras se destacam</a:t>
            </a:r>
            <a:endParaRPr/>
          </a:p>
          <a:p>
            <a:pPr indent="0" lvl="0" marL="0" rtl="0" algn="l">
              <a:spcBef>
                <a:spcPts val="1200"/>
              </a:spcBef>
              <a:spcAft>
                <a:spcPts val="0"/>
              </a:spcAft>
              <a:buNone/>
            </a:pPr>
            <a:r>
              <a:rPr lang="pt-BR"/>
              <a:t>• Piano, Mozart e Beethoven</a:t>
            </a:r>
            <a:endParaRPr/>
          </a:p>
          <a:p>
            <a:pPr indent="0" lvl="0" marL="0" rtl="0" algn="l">
              <a:spcBef>
                <a:spcPts val="1200"/>
              </a:spcBef>
              <a:spcAft>
                <a:spcPts val="1200"/>
              </a:spcAft>
              <a:buNone/>
            </a:pPr>
            <a:r>
              <a:rPr lang="pt-BR"/>
              <a:t>• Maestro surge</a:t>
            </a:r>
            <a:br>
              <a:rPr lang="pt-BR"/>
            </a:br>
            <a:br>
              <a:rPr lang="pt-BR"/>
            </a:br>
            <a:r>
              <a:rPr lang="pt-BR"/>
              <a:t>• Tentavam unir a música em um só estilo</a:t>
            </a:r>
            <a:endParaRPr/>
          </a:p>
        </p:txBody>
      </p:sp>
      <p:pic>
        <p:nvPicPr>
          <p:cNvPr id="108" name="Google Shape;108;p15"/>
          <p:cNvPicPr preferRelativeResize="0"/>
          <p:nvPr/>
        </p:nvPicPr>
        <p:blipFill>
          <a:blip r:embed="rId3">
            <a:alphaModFix/>
          </a:blip>
          <a:stretch>
            <a:fillRect/>
          </a:stretch>
        </p:blipFill>
        <p:spPr>
          <a:xfrm>
            <a:off x="4473250" y="102475"/>
            <a:ext cx="4572474" cy="2229950"/>
          </a:xfrm>
          <a:prstGeom prst="rect">
            <a:avLst/>
          </a:prstGeom>
          <a:noFill/>
          <a:ln>
            <a:noFill/>
          </a:ln>
        </p:spPr>
      </p:pic>
      <p:pic>
        <p:nvPicPr>
          <p:cNvPr id="109" name="Google Shape;109;p15"/>
          <p:cNvPicPr preferRelativeResize="0"/>
          <p:nvPr/>
        </p:nvPicPr>
        <p:blipFill>
          <a:blip r:embed="rId4">
            <a:alphaModFix/>
          </a:blip>
          <a:stretch>
            <a:fillRect/>
          </a:stretch>
        </p:blipFill>
        <p:spPr>
          <a:xfrm>
            <a:off x="4473250" y="2337100"/>
            <a:ext cx="2258550" cy="2675349"/>
          </a:xfrm>
          <a:prstGeom prst="rect">
            <a:avLst/>
          </a:prstGeom>
          <a:noFill/>
          <a:ln>
            <a:noFill/>
          </a:ln>
        </p:spPr>
      </p:pic>
      <p:pic>
        <p:nvPicPr>
          <p:cNvPr id="110" name="Google Shape;110;p15"/>
          <p:cNvPicPr preferRelativeResize="0"/>
          <p:nvPr/>
        </p:nvPicPr>
        <p:blipFill>
          <a:blip r:embed="rId5">
            <a:alphaModFix/>
          </a:blip>
          <a:stretch>
            <a:fillRect/>
          </a:stretch>
        </p:blipFill>
        <p:spPr>
          <a:xfrm>
            <a:off x="6731800" y="2337100"/>
            <a:ext cx="2313924" cy="267535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16"/>
          <p:cNvSpPr txBox="1"/>
          <p:nvPr/>
        </p:nvSpPr>
        <p:spPr>
          <a:xfrm>
            <a:off x="316900" y="0"/>
            <a:ext cx="5317200" cy="55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2400">
                <a:latin typeface="Georgia"/>
                <a:ea typeface="Georgia"/>
                <a:cs typeface="Georgia"/>
                <a:sym typeface="Georgia"/>
              </a:rPr>
              <a:t> A música na atualidade </a:t>
            </a:r>
            <a:endParaRPr sz="2400">
              <a:latin typeface="Georgia"/>
              <a:ea typeface="Georgia"/>
              <a:cs typeface="Georgia"/>
              <a:sym typeface="Georgia"/>
            </a:endParaRPr>
          </a:p>
        </p:txBody>
      </p:sp>
      <p:sp>
        <p:nvSpPr>
          <p:cNvPr id="116" name="Google Shape;116;p16"/>
          <p:cNvSpPr txBox="1"/>
          <p:nvPr/>
        </p:nvSpPr>
        <p:spPr>
          <a:xfrm>
            <a:off x="-1800" y="550200"/>
            <a:ext cx="4068600" cy="1385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1300">
                <a:latin typeface="Times New Roman"/>
                <a:ea typeface="Times New Roman"/>
                <a:cs typeface="Times New Roman"/>
                <a:sym typeface="Times New Roman"/>
              </a:rPr>
              <a:t>COMO A MÚSICA É VISTA NOS DIAS ATUAIS:</a:t>
            </a:r>
            <a:endParaRPr sz="1300">
              <a:latin typeface="Times New Roman"/>
              <a:ea typeface="Times New Roman"/>
              <a:cs typeface="Times New Roman"/>
              <a:sym typeface="Times New Roman"/>
            </a:endParaRPr>
          </a:p>
          <a:p>
            <a:pPr indent="0" lvl="0" marL="0" rtl="0" algn="l">
              <a:spcBef>
                <a:spcPts val="0"/>
              </a:spcBef>
              <a:spcAft>
                <a:spcPts val="0"/>
              </a:spcAft>
              <a:buNone/>
            </a:pPr>
            <a:r>
              <a:t/>
            </a:r>
            <a:endParaRPr sz="1300">
              <a:latin typeface="Times New Roman"/>
              <a:ea typeface="Times New Roman"/>
              <a:cs typeface="Times New Roman"/>
              <a:sym typeface="Times New Roman"/>
            </a:endParaRPr>
          </a:p>
          <a:p>
            <a:pPr indent="0" lvl="0" marL="0" rtl="0" algn="l">
              <a:spcBef>
                <a:spcPts val="0"/>
              </a:spcBef>
              <a:spcAft>
                <a:spcPts val="0"/>
              </a:spcAft>
              <a:buNone/>
            </a:pPr>
            <a:r>
              <a:rPr lang="pt-BR" sz="1300">
                <a:latin typeface="Times New Roman"/>
                <a:ea typeface="Times New Roman"/>
                <a:cs typeface="Times New Roman"/>
                <a:sym typeface="Times New Roman"/>
              </a:rPr>
              <a:t>•Bem-estar físico e psíquico através da música.</a:t>
            </a:r>
            <a:endParaRPr sz="1300">
              <a:latin typeface="Times New Roman"/>
              <a:ea typeface="Times New Roman"/>
              <a:cs typeface="Times New Roman"/>
              <a:sym typeface="Times New Roman"/>
            </a:endParaRPr>
          </a:p>
          <a:p>
            <a:pPr indent="0" lvl="0" marL="0" rtl="0" algn="l">
              <a:spcBef>
                <a:spcPts val="0"/>
              </a:spcBef>
              <a:spcAft>
                <a:spcPts val="0"/>
              </a:spcAft>
              <a:buNone/>
            </a:pPr>
            <a:r>
              <a:t/>
            </a:r>
            <a:endParaRPr sz="1300">
              <a:latin typeface="Times New Roman"/>
              <a:ea typeface="Times New Roman"/>
              <a:cs typeface="Times New Roman"/>
              <a:sym typeface="Times New Roman"/>
            </a:endParaRPr>
          </a:p>
          <a:p>
            <a:pPr indent="0" lvl="0" marL="0" rtl="0" algn="l">
              <a:spcBef>
                <a:spcPts val="0"/>
              </a:spcBef>
              <a:spcAft>
                <a:spcPts val="0"/>
              </a:spcAft>
              <a:buNone/>
            </a:pPr>
            <a:r>
              <a:rPr lang="pt-BR" sz="1300">
                <a:latin typeface="Times New Roman"/>
                <a:ea typeface="Times New Roman"/>
                <a:cs typeface="Times New Roman"/>
                <a:sym typeface="Times New Roman"/>
              </a:rPr>
              <a:t>•Influência da música nos comportamento dos indivíduos em </a:t>
            </a:r>
            <a:r>
              <a:rPr lang="pt-BR" sz="1300">
                <a:latin typeface="Times New Roman"/>
                <a:ea typeface="Times New Roman"/>
                <a:cs typeface="Times New Roman"/>
                <a:sym typeface="Times New Roman"/>
              </a:rPr>
              <a:t>sociedade</a:t>
            </a:r>
            <a:r>
              <a:rPr lang="pt-BR" sz="1300">
                <a:latin typeface="Times New Roman"/>
                <a:ea typeface="Times New Roman"/>
                <a:cs typeface="Times New Roman"/>
                <a:sym typeface="Times New Roman"/>
              </a:rPr>
              <a:t>.</a:t>
            </a:r>
            <a:endParaRPr sz="1300">
              <a:latin typeface="Times New Roman"/>
              <a:ea typeface="Times New Roman"/>
              <a:cs typeface="Times New Roman"/>
              <a:sym typeface="Times New Roman"/>
            </a:endParaRPr>
          </a:p>
        </p:txBody>
      </p:sp>
      <p:sp>
        <p:nvSpPr>
          <p:cNvPr id="117" name="Google Shape;117;p16"/>
          <p:cNvSpPr txBox="1"/>
          <p:nvPr/>
        </p:nvSpPr>
        <p:spPr>
          <a:xfrm>
            <a:off x="-1800" y="1848525"/>
            <a:ext cx="4572900" cy="2986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a:latin typeface="Times New Roman"/>
                <a:ea typeface="Times New Roman"/>
                <a:cs typeface="Times New Roman"/>
                <a:sym typeface="Times New Roman"/>
              </a:rPr>
              <a:t>A CULTURA MUSICAL:</a:t>
            </a:r>
            <a:endParaRPr>
              <a:latin typeface="Times New Roman"/>
              <a:ea typeface="Times New Roman"/>
              <a:cs typeface="Times New Roman"/>
              <a:sym typeface="Times New Roman"/>
            </a:endParaRPr>
          </a:p>
          <a:p>
            <a:pPr indent="0" lvl="0" marL="0" rtl="0" algn="l">
              <a:spcBef>
                <a:spcPts val="0"/>
              </a:spcBef>
              <a:spcAft>
                <a:spcPts val="0"/>
              </a:spcAft>
              <a:buNone/>
            </a:pPr>
            <a:r>
              <a:t/>
            </a:r>
            <a:endParaRPr>
              <a:latin typeface="Times New Roman"/>
              <a:ea typeface="Times New Roman"/>
              <a:cs typeface="Times New Roman"/>
              <a:sym typeface="Times New Roman"/>
            </a:endParaRPr>
          </a:p>
          <a:p>
            <a:pPr indent="0" lvl="0" marL="0" rtl="0" algn="l">
              <a:spcBef>
                <a:spcPts val="0"/>
              </a:spcBef>
              <a:spcAft>
                <a:spcPts val="0"/>
              </a:spcAft>
              <a:buNone/>
            </a:pPr>
            <a:r>
              <a:rPr lang="pt-BR">
                <a:latin typeface="Times New Roman"/>
                <a:ea typeface="Times New Roman"/>
                <a:cs typeface="Times New Roman"/>
                <a:sym typeface="Times New Roman"/>
              </a:rPr>
              <a:t>•Avanço tecnológico favoreceu para a música </a:t>
            </a:r>
            <a:endParaRPr>
              <a:latin typeface="Times New Roman"/>
              <a:ea typeface="Times New Roman"/>
              <a:cs typeface="Times New Roman"/>
              <a:sym typeface="Times New Roman"/>
            </a:endParaRPr>
          </a:p>
          <a:p>
            <a:pPr indent="0" lvl="0" marL="0" rtl="0" algn="l">
              <a:spcBef>
                <a:spcPts val="0"/>
              </a:spcBef>
              <a:spcAft>
                <a:spcPts val="0"/>
              </a:spcAft>
              <a:buNone/>
            </a:pPr>
            <a:r>
              <a:t/>
            </a:r>
            <a:endParaRPr>
              <a:latin typeface="Times New Roman"/>
              <a:ea typeface="Times New Roman"/>
              <a:cs typeface="Times New Roman"/>
              <a:sym typeface="Times New Roman"/>
            </a:endParaRPr>
          </a:p>
          <a:p>
            <a:pPr indent="0" lvl="0" marL="0" rtl="0" algn="l">
              <a:spcBef>
                <a:spcPts val="0"/>
              </a:spcBef>
              <a:spcAft>
                <a:spcPts val="0"/>
              </a:spcAft>
              <a:buNone/>
            </a:pPr>
            <a:r>
              <a:rPr lang="pt-BR">
                <a:latin typeface="Times New Roman"/>
                <a:ea typeface="Times New Roman"/>
                <a:cs typeface="Times New Roman"/>
                <a:sym typeface="Times New Roman"/>
              </a:rPr>
              <a:t>•Respeitar e entender diferentes culturas e grupos musicais </a:t>
            </a:r>
            <a:endParaRPr>
              <a:latin typeface="Times New Roman"/>
              <a:ea typeface="Times New Roman"/>
              <a:cs typeface="Times New Roman"/>
              <a:sym typeface="Times New Roman"/>
            </a:endParaRPr>
          </a:p>
          <a:p>
            <a:pPr indent="0" lvl="0" marL="0" rtl="0" algn="l">
              <a:spcBef>
                <a:spcPts val="0"/>
              </a:spcBef>
              <a:spcAft>
                <a:spcPts val="0"/>
              </a:spcAft>
              <a:buNone/>
            </a:pPr>
            <a:r>
              <a:t/>
            </a:r>
            <a:endParaRPr>
              <a:latin typeface="Times New Roman"/>
              <a:ea typeface="Times New Roman"/>
              <a:cs typeface="Times New Roman"/>
              <a:sym typeface="Times New Roman"/>
            </a:endParaRPr>
          </a:p>
          <a:p>
            <a:pPr indent="0" lvl="0" marL="0" rtl="0" algn="l">
              <a:spcBef>
                <a:spcPts val="0"/>
              </a:spcBef>
              <a:spcAft>
                <a:spcPts val="0"/>
              </a:spcAft>
              <a:buNone/>
            </a:pPr>
            <a:r>
              <a:rPr lang="pt-BR">
                <a:latin typeface="Times New Roman"/>
                <a:ea typeface="Times New Roman"/>
                <a:cs typeface="Times New Roman"/>
                <a:sym typeface="Times New Roman"/>
              </a:rPr>
              <a:t>• A culturas musical surge na referência para as pessoas que se iniciam no mundo musical</a:t>
            </a:r>
            <a:endParaRPr>
              <a:latin typeface="Times New Roman"/>
              <a:ea typeface="Times New Roman"/>
              <a:cs typeface="Times New Roman"/>
              <a:sym typeface="Times New Roman"/>
            </a:endParaRPr>
          </a:p>
          <a:p>
            <a:pPr indent="0" lvl="0" marL="0" rtl="0" algn="l">
              <a:spcBef>
                <a:spcPts val="0"/>
              </a:spcBef>
              <a:spcAft>
                <a:spcPts val="0"/>
              </a:spcAft>
              <a:buNone/>
            </a:pPr>
            <a:r>
              <a:t/>
            </a:r>
            <a:endParaRPr>
              <a:latin typeface="Times New Roman"/>
              <a:ea typeface="Times New Roman"/>
              <a:cs typeface="Times New Roman"/>
              <a:sym typeface="Times New Roman"/>
            </a:endParaRPr>
          </a:p>
          <a:p>
            <a:pPr indent="0" lvl="0" marL="0" rtl="0" algn="l">
              <a:spcBef>
                <a:spcPts val="0"/>
              </a:spcBef>
              <a:spcAft>
                <a:spcPts val="0"/>
              </a:spcAft>
              <a:buNone/>
            </a:pPr>
            <a:r>
              <a:rPr lang="pt-BR">
                <a:latin typeface="Times New Roman"/>
                <a:ea typeface="Times New Roman"/>
                <a:cs typeface="Times New Roman"/>
                <a:sym typeface="Times New Roman"/>
              </a:rPr>
              <a:t>•Falta de referência ocasionam empobrecimento musical</a:t>
            </a:r>
            <a:endParaRPr>
              <a:latin typeface="Times New Roman"/>
              <a:ea typeface="Times New Roman"/>
              <a:cs typeface="Times New Roman"/>
              <a:sym typeface="Times New Roman"/>
            </a:endParaRPr>
          </a:p>
          <a:p>
            <a:pPr indent="0" lvl="0" marL="0" rtl="0" algn="l">
              <a:spcBef>
                <a:spcPts val="0"/>
              </a:spcBef>
              <a:spcAft>
                <a:spcPts val="0"/>
              </a:spcAft>
              <a:buNone/>
            </a:pPr>
            <a:r>
              <a:t/>
            </a:r>
            <a:endParaRPr>
              <a:latin typeface="Times New Roman"/>
              <a:ea typeface="Times New Roman"/>
              <a:cs typeface="Times New Roman"/>
              <a:sym typeface="Times New Roman"/>
            </a:endParaRPr>
          </a:p>
          <a:p>
            <a:pPr indent="0" lvl="0" marL="0" rtl="0" algn="l">
              <a:spcBef>
                <a:spcPts val="0"/>
              </a:spcBef>
              <a:spcAft>
                <a:spcPts val="0"/>
              </a:spcAft>
              <a:buNone/>
            </a:pPr>
            <a:r>
              <a:rPr lang="pt-BR">
                <a:latin typeface="Times New Roman"/>
                <a:ea typeface="Times New Roman"/>
                <a:cs typeface="Times New Roman"/>
                <a:sym typeface="Times New Roman"/>
              </a:rPr>
              <a:t>•Mais vasta a cultura nesse campo, mais rico e criativo o resultado das composições</a:t>
            </a:r>
            <a:endParaRPr>
              <a:latin typeface="Times New Roman"/>
              <a:ea typeface="Times New Roman"/>
              <a:cs typeface="Times New Roman"/>
              <a:sym typeface="Times New Roman"/>
            </a:endParaRPr>
          </a:p>
        </p:txBody>
      </p:sp>
      <p:pic>
        <p:nvPicPr>
          <p:cNvPr id="118" name="Google Shape;118;p16"/>
          <p:cNvPicPr preferRelativeResize="0"/>
          <p:nvPr/>
        </p:nvPicPr>
        <p:blipFill>
          <a:blip r:embed="rId3">
            <a:alphaModFix/>
          </a:blip>
          <a:stretch>
            <a:fillRect/>
          </a:stretch>
        </p:blipFill>
        <p:spPr>
          <a:xfrm>
            <a:off x="6808474" y="2760250"/>
            <a:ext cx="2383250" cy="2383250"/>
          </a:xfrm>
          <a:prstGeom prst="rect">
            <a:avLst/>
          </a:prstGeom>
          <a:noFill/>
          <a:ln>
            <a:noFill/>
          </a:ln>
        </p:spPr>
      </p:pic>
      <p:pic>
        <p:nvPicPr>
          <p:cNvPr id="119" name="Google Shape;119;p16"/>
          <p:cNvPicPr preferRelativeResize="0"/>
          <p:nvPr/>
        </p:nvPicPr>
        <p:blipFill>
          <a:blip r:embed="rId4">
            <a:alphaModFix/>
          </a:blip>
          <a:stretch>
            <a:fillRect/>
          </a:stretch>
        </p:blipFill>
        <p:spPr>
          <a:xfrm>
            <a:off x="6647075" y="0"/>
            <a:ext cx="2496925" cy="2760250"/>
          </a:xfrm>
          <a:prstGeom prst="rect">
            <a:avLst/>
          </a:prstGeom>
          <a:noFill/>
          <a:ln>
            <a:noFill/>
          </a:ln>
        </p:spPr>
      </p:pic>
      <p:pic>
        <p:nvPicPr>
          <p:cNvPr id="120" name="Google Shape;120;p16"/>
          <p:cNvPicPr preferRelativeResize="0"/>
          <p:nvPr/>
        </p:nvPicPr>
        <p:blipFill>
          <a:blip r:embed="rId5">
            <a:alphaModFix/>
          </a:blip>
          <a:stretch>
            <a:fillRect/>
          </a:stretch>
        </p:blipFill>
        <p:spPr>
          <a:xfrm>
            <a:off x="4508275" y="2845800"/>
            <a:ext cx="2470649" cy="2297701"/>
          </a:xfrm>
          <a:prstGeom prst="rect">
            <a:avLst/>
          </a:prstGeom>
          <a:noFill/>
          <a:ln>
            <a:noFill/>
          </a:ln>
        </p:spPr>
      </p:pic>
      <p:pic>
        <p:nvPicPr>
          <p:cNvPr id="121" name="Google Shape;121;p16"/>
          <p:cNvPicPr preferRelativeResize="0"/>
          <p:nvPr/>
        </p:nvPicPr>
        <p:blipFill>
          <a:blip r:embed="rId6">
            <a:alphaModFix/>
          </a:blip>
          <a:stretch>
            <a:fillRect/>
          </a:stretch>
        </p:blipFill>
        <p:spPr>
          <a:xfrm>
            <a:off x="4308675" y="0"/>
            <a:ext cx="2645675" cy="284579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pic>
        <p:nvPicPr>
          <p:cNvPr id="126" name="Google Shape;126;p17"/>
          <p:cNvPicPr preferRelativeResize="0"/>
          <p:nvPr/>
        </p:nvPicPr>
        <p:blipFill>
          <a:blip r:embed="rId3">
            <a:alphaModFix/>
          </a:blip>
          <a:stretch>
            <a:fillRect/>
          </a:stretch>
        </p:blipFill>
        <p:spPr>
          <a:xfrm>
            <a:off x="-249549" y="-1000575"/>
            <a:ext cx="10075321" cy="6691825"/>
          </a:xfrm>
          <a:prstGeom prst="rect">
            <a:avLst/>
          </a:prstGeom>
          <a:noFill/>
          <a:ln>
            <a:noFill/>
          </a:ln>
        </p:spPr>
      </p:pic>
      <p:sp>
        <p:nvSpPr>
          <p:cNvPr id="127" name="Google Shape;127;p17"/>
          <p:cNvSpPr txBox="1"/>
          <p:nvPr>
            <p:ph idx="4294967295" type="body"/>
          </p:nvPr>
        </p:nvSpPr>
        <p:spPr>
          <a:xfrm>
            <a:off x="-100023" y="0"/>
            <a:ext cx="5160000" cy="701400"/>
          </a:xfrm>
          <a:prstGeom prst="rect">
            <a:avLst/>
          </a:prstGeom>
          <a:noFill/>
        </p:spPr>
        <p:txBody>
          <a:bodyPr anchorCtr="0" anchor="ctr" bIns="91425" lIns="91425" spcFirstLastPara="1" rIns="91425" wrap="square" tIns="91425">
            <a:normAutofit/>
          </a:bodyPr>
          <a:lstStyle/>
          <a:p>
            <a:pPr indent="0" lvl="0" marL="0" rtl="0" algn="l">
              <a:lnSpc>
                <a:spcPct val="100000"/>
              </a:lnSpc>
              <a:spcBef>
                <a:spcPts val="0"/>
              </a:spcBef>
              <a:spcAft>
                <a:spcPts val="0"/>
              </a:spcAft>
              <a:buNone/>
            </a:pPr>
            <a:r>
              <a:rPr lang="pt-BR" sz="2400">
                <a:solidFill>
                  <a:schemeClr val="lt2"/>
                </a:solidFill>
              </a:rPr>
              <a:t>Expressão através da dança</a:t>
            </a:r>
            <a:endParaRPr sz="2400">
              <a:solidFill>
                <a:schemeClr val="lt2"/>
              </a:solidFill>
            </a:endParaRPr>
          </a:p>
        </p:txBody>
      </p:sp>
      <p:sp>
        <p:nvSpPr>
          <p:cNvPr id="128" name="Google Shape;128;p17"/>
          <p:cNvSpPr txBox="1"/>
          <p:nvPr/>
        </p:nvSpPr>
        <p:spPr>
          <a:xfrm>
            <a:off x="6814400" y="2788050"/>
            <a:ext cx="2920500" cy="1425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pt-BR" sz="2400">
                <a:solidFill>
                  <a:srgbClr val="F3F3F3"/>
                </a:solidFill>
                <a:latin typeface="Playfair Display"/>
                <a:ea typeface="Playfair Display"/>
                <a:cs typeface="Playfair Display"/>
                <a:sym typeface="Playfair Display"/>
              </a:rPr>
              <a:t>Uma exploração da arte e impacto da dança </a:t>
            </a:r>
            <a:endParaRPr sz="2400">
              <a:solidFill>
                <a:srgbClr val="F3F3F3"/>
              </a:solidFill>
              <a:latin typeface="Playfair Display"/>
              <a:ea typeface="Playfair Display"/>
              <a:cs typeface="Playfair Display"/>
              <a:sym typeface="Playfair Display"/>
            </a:endParaRPr>
          </a:p>
        </p:txBody>
      </p:sp>
      <p:sp>
        <p:nvSpPr>
          <p:cNvPr id="129" name="Google Shape;129;p17"/>
          <p:cNvSpPr txBox="1"/>
          <p:nvPr/>
        </p:nvSpPr>
        <p:spPr>
          <a:xfrm>
            <a:off x="-100021" y="89100"/>
            <a:ext cx="4142400" cy="523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2200">
              <a:solidFill>
                <a:srgbClr val="FFFFFF"/>
              </a:solidFill>
              <a:latin typeface="Oswald"/>
              <a:ea typeface="Oswald"/>
              <a:cs typeface="Oswald"/>
              <a:sym typeface="Oswa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pic>
        <p:nvPicPr>
          <p:cNvPr id="134" name="Google Shape;134;p18"/>
          <p:cNvPicPr preferRelativeResize="0"/>
          <p:nvPr/>
        </p:nvPicPr>
        <p:blipFill rotWithShape="1">
          <a:blip r:embed="rId3">
            <a:alphaModFix/>
          </a:blip>
          <a:srcRect b="22133" l="0" r="0" t="22128"/>
          <a:stretch/>
        </p:blipFill>
        <p:spPr>
          <a:xfrm>
            <a:off x="76200" y="76200"/>
            <a:ext cx="2959494" cy="2471700"/>
          </a:xfrm>
          <a:prstGeom prst="rect">
            <a:avLst/>
          </a:prstGeom>
          <a:noFill/>
          <a:ln>
            <a:noFill/>
          </a:ln>
        </p:spPr>
      </p:pic>
      <p:pic>
        <p:nvPicPr>
          <p:cNvPr id="135" name="Google Shape;135;p18"/>
          <p:cNvPicPr preferRelativeResize="0"/>
          <p:nvPr/>
        </p:nvPicPr>
        <p:blipFill rotWithShape="1">
          <a:blip r:embed="rId4">
            <a:alphaModFix/>
          </a:blip>
          <a:srcRect b="0" l="10089" r="10089" t="0"/>
          <a:stretch/>
        </p:blipFill>
        <p:spPr>
          <a:xfrm>
            <a:off x="76200" y="2606675"/>
            <a:ext cx="2959500" cy="2471705"/>
          </a:xfrm>
          <a:prstGeom prst="rect">
            <a:avLst/>
          </a:prstGeom>
          <a:noFill/>
          <a:ln>
            <a:noFill/>
          </a:ln>
        </p:spPr>
      </p:pic>
      <p:pic>
        <p:nvPicPr>
          <p:cNvPr id="136" name="Google Shape;136;p18"/>
          <p:cNvPicPr preferRelativeResize="0"/>
          <p:nvPr/>
        </p:nvPicPr>
        <p:blipFill rotWithShape="1">
          <a:blip r:embed="rId5">
            <a:alphaModFix/>
          </a:blip>
          <a:srcRect b="0" l="719" r="719" t="0"/>
          <a:stretch/>
        </p:blipFill>
        <p:spPr>
          <a:xfrm>
            <a:off x="3092250" y="76200"/>
            <a:ext cx="5969701" cy="4985743"/>
          </a:xfrm>
          <a:prstGeom prst="rect">
            <a:avLst/>
          </a:prstGeom>
          <a:noFill/>
          <a:ln>
            <a:noFill/>
          </a:ln>
        </p:spPr>
      </p:pic>
      <p:sp>
        <p:nvSpPr>
          <p:cNvPr id="137" name="Google Shape;137;p18"/>
          <p:cNvSpPr txBox="1"/>
          <p:nvPr/>
        </p:nvSpPr>
        <p:spPr>
          <a:xfrm>
            <a:off x="1612500" y="76200"/>
            <a:ext cx="2959500" cy="800400"/>
          </a:xfrm>
          <a:prstGeom prst="rect">
            <a:avLst/>
          </a:prstGeom>
          <a:solidFill>
            <a:srgbClr val="CCCCCC"/>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2000">
                <a:latin typeface="Playfair Display"/>
                <a:ea typeface="Playfair Display"/>
                <a:cs typeface="Playfair Display"/>
                <a:sym typeface="Playfair Display"/>
              </a:rPr>
              <a:t>Movimentos através dos tempos</a:t>
            </a:r>
            <a:endParaRPr sz="2000">
              <a:solidFill>
                <a:srgbClr val="F3F3F3"/>
              </a:solidFill>
              <a:latin typeface="Playfair Display"/>
              <a:ea typeface="Playfair Display"/>
              <a:cs typeface="Playfair Display"/>
              <a:sym typeface="Playfair Display"/>
            </a:endParaRPr>
          </a:p>
        </p:txBody>
      </p:sp>
      <p:sp>
        <p:nvSpPr>
          <p:cNvPr id="138" name="Google Shape;138;p18"/>
          <p:cNvSpPr txBox="1"/>
          <p:nvPr/>
        </p:nvSpPr>
        <p:spPr>
          <a:xfrm>
            <a:off x="76201" y="4242341"/>
            <a:ext cx="6573600" cy="819600"/>
          </a:xfrm>
          <a:prstGeom prst="rect">
            <a:avLst/>
          </a:prstGeom>
          <a:solidFill>
            <a:srgbClr val="B7B7B7"/>
          </a:solidFill>
          <a:ln>
            <a:noFill/>
          </a:ln>
        </p:spPr>
        <p:txBody>
          <a:bodyPr anchorCtr="0" anchor="t" bIns="91425" lIns="91425" spcFirstLastPara="1" rIns="91425" wrap="square" tIns="91425">
            <a:spAutoFit/>
          </a:bodyPr>
          <a:lstStyle/>
          <a:p>
            <a:pPr indent="-317500" lvl="0" marL="457200" rtl="0" algn="l">
              <a:spcBef>
                <a:spcPts val="0"/>
              </a:spcBef>
              <a:spcAft>
                <a:spcPts val="0"/>
              </a:spcAft>
              <a:buSzPts val="1400"/>
              <a:buFont typeface="Playfair Display"/>
              <a:buChar char="●"/>
            </a:pPr>
            <a:r>
              <a:rPr lang="pt-BR">
                <a:latin typeface="Playfair Display"/>
                <a:ea typeface="Playfair Display"/>
                <a:cs typeface="Playfair Display"/>
                <a:sym typeface="Playfair Display"/>
              </a:rPr>
              <a:t>Danças tribais e cerimônias como forma de comunicação e celebração</a:t>
            </a:r>
            <a:endParaRPr>
              <a:latin typeface="Playfair Display"/>
              <a:ea typeface="Playfair Display"/>
              <a:cs typeface="Playfair Display"/>
              <a:sym typeface="Playfair Display"/>
            </a:endParaRPr>
          </a:p>
          <a:p>
            <a:pPr indent="-317500" lvl="0" marL="457200" rtl="0" algn="l">
              <a:spcBef>
                <a:spcPts val="0"/>
              </a:spcBef>
              <a:spcAft>
                <a:spcPts val="0"/>
              </a:spcAft>
              <a:buSzPts val="1400"/>
              <a:buFont typeface="Playfair Display"/>
              <a:buChar char="●"/>
            </a:pPr>
            <a:r>
              <a:rPr lang="pt-BR">
                <a:latin typeface="Playfair Display"/>
                <a:ea typeface="Playfair Display"/>
                <a:cs typeface="Playfair Display"/>
                <a:sym typeface="Playfair Display"/>
              </a:rPr>
              <a:t>Desenvolvimento do balé na Europa e sua influência mundial</a:t>
            </a:r>
            <a:endParaRPr>
              <a:latin typeface="Playfair Display"/>
              <a:ea typeface="Playfair Display"/>
              <a:cs typeface="Playfair Display"/>
              <a:sym typeface="Playfair Display"/>
            </a:endParaRPr>
          </a:p>
          <a:p>
            <a:pPr indent="-317500" lvl="0" marL="457200" rtl="0" algn="l">
              <a:spcBef>
                <a:spcPts val="0"/>
              </a:spcBef>
              <a:spcAft>
                <a:spcPts val="0"/>
              </a:spcAft>
              <a:buSzPts val="1400"/>
              <a:buFont typeface="Playfair Display"/>
              <a:buChar char="●"/>
            </a:pPr>
            <a:r>
              <a:rPr lang="pt-BR">
                <a:latin typeface="Playfair Display"/>
                <a:ea typeface="Playfair Display"/>
                <a:cs typeface="Playfair Display"/>
                <a:sym typeface="Playfair Display"/>
              </a:rPr>
              <a:t>Dança urbanas: do swing e jazz ao hip-hop</a:t>
            </a:r>
            <a:endParaRPr>
              <a:latin typeface="Playfair Display"/>
              <a:ea typeface="Playfair Display"/>
              <a:cs typeface="Playfair Display"/>
              <a:sym typeface="Playfair Display"/>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9"/>
          <p:cNvSpPr txBox="1"/>
          <p:nvPr>
            <p:ph idx="4294967295" type="title"/>
          </p:nvPr>
        </p:nvSpPr>
        <p:spPr>
          <a:xfrm>
            <a:off x="83275" y="280253"/>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pt-BR"/>
              <a:t> Mais </a:t>
            </a:r>
            <a:r>
              <a:rPr lang="pt-BR"/>
              <a:t>do que movimento: A transformação através da dança </a:t>
            </a:r>
            <a:endParaRPr/>
          </a:p>
        </p:txBody>
      </p:sp>
      <p:pic>
        <p:nvPicPr>
          <p:cNvPr id="144" name="Google Shape;144;p19"/>
          <p:cNvPicPr preferRelativeResize="0"/>
          <p:nvPr/>
        </p:nvPicPr>
        <p:blipFill rotWithShape="1">
          <a:blip r:embed="rId3">
            <a:alphaModFix/>
          </a:blip>
          <a:srcRect b="22834" l="0" r="0" t="22834"/>
          <a:stretch/>
        </p:blipFill>
        <p:spPr>
          <a:xfrm>
            <a:off x="83275" y="1365900"/>
            <a:ext cx="2959495" cy="2411702"/>
          </a:xfrm>
          <a:prstGeom prst="rect">
            <a:avLst/>
          </a:prstGeom>
          <a:noFill/>
          <a:ln>
            <a:noFill/>
          </a:ln>
        </p:spPr>
      </p:pic>
      <p:pic>
        <p:nvPicPr>
          <p:cNvPr id="145" name="Google Shape;145;p19"/>
          <p:cNvPicPr preferRelativeResize="0"/>
          <p:nvPr/>
        </p:nvPicPr>
        <p:blipFill rotWithShape="1">
          <a:blip r:embed="rId4">
            <a:alphaModFix/>
          </a:blip>
          <a:srcRect b="0" l="9096" r="9096" t="0"/>
          <a:stretch/>
        </p:blipFill>
        <p:spPr>
          <a:xfrm>
            <a:off x="3098025" y="1365900"/>
            <a:ext cx="2959474" cy="2411693"/>
          </a:xfrm>
          <a:prstGeom prst="rect">
            <a:avLst/>
          </a:prstGeom>
          <a:noFill/>
          <a:ln>
            <a:noFill/>
          </a:ln>
        </p:spPr>
      </p:pic>
      <p:pic>
        <p:nvPicPr>
          <p:cNvPr id="146" name="Google Shape;146;p19"/>
          <p:cNvPicPr preferRelativeResize="0"/>
          <p:nvPr/>
        </p:nvPicPr>
        <p:blipFill rotWithShape="1">
          <a:blip r:embed="rId5">
            <a:alphaModFix/>
          </a:blip>
          <a:srcRect b="22280" l="0" r="0" t="22280"/>
          <a:stretch/>
        </p:blipFill>
        <p:spPr>
          <a:xfrm>
            <a:off x="6112750" y="1365900"/>
            <a:ext cx="2959498" cy="2411696"/>
          </a:xfrm>
          <a:prstGeom prst="rect">
            <a:avLst/>
          </a:prstGeom>
          <a:noFill/>
          <a:ln>
            <a:noFill/>
          </a:ln>
        </p:spPr>
      </p:pic>
      <p:sp>
        <p:nvSpPr>
          <p:cNvPr id="147" name="Google Shape;147;p19"/>
          <p:cNvSpPr txBox="1"/>
          <p:nvPr/>
        </p:nvSpPr>
        <p:spPr>
          <a:xfrm>
            <a:off x="83275" y="3777600"/>
            <a:ext cx="9144000" cy="800400"/>
          </a:xfrm>
          <a:prstGeom prst="rect">
            <a:avLst/>
          </a:prstGeom>
          <a:noFill/>
          <a:ln>
            <a:noFill/>
          </a:ln>
        </p:spPr>
        <p:txBody>
          <a:bodyPr anchorCtr="0" anchor="t" bIns="91425" lIns="91425" spcFirstLastPara="1" rIns="91425" wrap="square" tIns="91425">
            <a:spAutoFit/>
          </a:bodyPr>
          <a:lstStyle/>
          <a:p>
            <a:pPr indent="-355600" lvl="0" marL="457200" rtl="0" algn="l">
              <a:spcBef>
                <a:spcPts val="0"/>
              </a:spcBef>
              <a:spcAft>
                <a:spcPts val="0"/>
              </a:spcAft>
              <a:buSzPts val="2000"/>
              <a:buFont typeface="Oswald"/>
              <a:buChar char="●"/>
            </a:pPr>
            <a:r>
              <a:rPr b="1" lang="pt-BR" sz="2000">
                <a:latin typeface="Oswald"/>
                <a:ea typeface="Oswald"/>
                <a:cs typeface="Oswald"/>
                <a:sym typeface="Oswald"/>
              </a:rPr>
              <a:t>Saúde Física: Melhoria da coordenação, flexibilidade e força</a:t>
            </a:r>
            <a:endParaRPr b="1" sz="2000">
              <a:latin typeface="Oswald"/>
              <a:ea typeface="Oswald"/>
              <a:cs typeface="Oswald"/>
              <a:sym typeface="Oswald"/>
            </a:endParaRPr>
          </a:p>
          <a:p>
            <a:pPr indent="-355600" lvl="0" marL="457200" rtl="0" algn="l">
              <a:spcBef>
                <a:spcPts val="0"/>
              </a:spcBef>
              <a:spcAft>
                <a:spcPts val="0"/>
              </a:spcAft>
              <a:buSzPts val="2000"/>
              <a:buFont typeface="Oswald"/>
              <a:buChar char="●"/>
            </a:pPr>
            <a:r>
              <a:rPr b="1" lang="pt-BR" sz="2000">
                <a:latin typeface="Oswald"/>
                <a:ea typeface="Oswald"/>
                <a:cs typeface="Oswald"/>
                <a:sym typeface="Oswald"/>
              </a:rPr>
              <a:t>Saúde Mental: Alívio do estresse, aumenta a autoestima e expressão emocional </a:t>
            </a:r>
            <a:endParaRPr b="1" sz="2000">
              <a:latin typeface="Oswald"/>
              <a:ea typeface="Oswald"/>
              <a:cs typeface="Oswald"/>
              <a:sym typeface="Oswa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pic>
        <p:nvPicPr>
          <p:cNvPr id="152" name="Google Shape;152;p20"/>
          <p:cNvPicPr preferRelativeResize="0"/>
          <p:nvPr/>
        </p:nvPicPr>
        <p:blipFill rotWithShape="1">
          <a:blip r:embed="rId3">
            <a:alphaModFix/>
          </a:blip>
          <a:srcRect b="0" l="8996" r="8996" t="0"/>
          <a:stretch/>
        </p:blipFill>
        <p:spPr>
          <a:xfrm>
            <a:off x="2829700" y="0"/>
            <a:ext cx="2856625" cy="5060875"/>
          </a:xfrm>
          <a:prstGeom prst="rect">
            <a:avLst/>
          </a:prstGeom>
          <a:noFill/>
          <a:ln>
            <a:noFill/>
          </a:ln>
        </p:spPr>
      </p:pic>
      <p:pic>
        <p:nvPicPr>
          <p:cNvPr id="153" name="Google Shape;153;p20"/>
          <p:cNvPicPr preferRelativeResize="0"/>
          <p:nvPr/>
        </p:nvPicPr>
        <p:blipFill rotWithShape="1">
          <a:blip r:embed="rId4">
            <a:alphaModFix/>
          </a:blip>
          <a:srcRect b="0" l="9794" r="9794" t="0"/>
          <a:stretch/>
        </p:blipFill>
        <p:spPr>
          <a:xfrm>
            <a:off x="0" y="1"/>
            <a:ext cx="2726825" cy="5060875"/>
          </a:xfrm>
          <a:prstGeom prst="rect">
            <a:avLst/>
          </a:prstGeom>
          <a:noFill/>
          <a:ln>
            <a:noFill/>
          </a:ln>
        </p:spPr>
      </p:pic>
      <p:pic>
        <p:nvPicPr>
          <p:cNvPr id="154" name="Google Shape;154;p20"/>
          <p:cNvPicPr preferRelativeResize="0"/>
          <p:nvPr/>
        </p:nvPicPr>
        <p:blipFill rotWithShape="1">
          <a:blip r:embed="rId5">
            <a:alphaModFix/>
          </a:blip>
          <a:srcRect b="6445" l="31602" r="-1381" t="0"/>
          <a:stretch/>
        </p:blipFill>
        <p:spPr>
          <a:xfrm>
            <a:off x="5686325" y="0"/>
            <a:ext cx="2498776" cy="5060875"/>
          </a:xfrm>
          <a:prstGeom prst="rect">
            <a:avLst/>
          </a:prstGeom>
          <a:noFill/>
          <a:ln>
            <a:noFill/>
          </a:ln>
        </p:spPr>
      </p:pic>
      <p:sp>
        <p:nvSpPr>
          <p:cNvPr id="155" name="Google Shape;155;p20"/>
          <p:cNvSpPr txBox="1"/>
          <p:nvPr/>
        </p:nvSpPr>
        <p:spPr>
          <a:xfrm>
            <a:off x="7293884" y="6087148"/>
            <a:ext cx="2594700" cy="3782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a:highlight>
                  <a:srgbClr val="FFFFFF"/>
                </a:highlight>
                <a:latin typeface="Playfair Display"/>
                <a:ea typeface="Playfair Display"/>
                <a:cs typeface="Playfair Display"/>
                <a:sym typeface="Playfair Display"/>
              </a:rPr>
              <a:t>A pintura é uma forma de arte que cria um universo de cores, texturas e linhas. Ela é capaz de invoca a fantasia e a imaginação, transportando o espectador para um mundo de sonhos e fantasia. A pintura é uma forma poética de expressão, capaz de captar as emoções e os sentimentos mais profundos do ser humano. Ela é uma forma única de expressar as ideias e as experiências da vida, permitindo ao artista criar algo verdadeiramente belo e inspirador.</a:t>
            </a:r>
            <a:endParaRPr>
              <a:highlight>
                <a:srgbClr val="FFFFFF"/>
              </a:highlight>
              <a:latin typeface="Playfair Display"/>
              <a:ea typeface="Playfair Display"/>
              <a:cs typeface="Playfair Display"/>
              <a:sym typeface="Playfair Display"/>
            </a:endParaRPr>
          </a:p>
        </p:txBody>
      </p:sp>
      <p:sp>
        <p:nvSpPr>
          <p:cNvPr id="156" name="Google Shape;156;p20"/>
          <p:cNvSpPr txBox="1"/>
          <p:nvPr/>
        </p:nvSpPr>
        <p:spPr>
          <a:xfrm>
            <a:off x="5976075" y="139750"/>
            <a:ext cx="1881300" cy="539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pt-BR" sz="2300">
                <a:solidFill>
                  <a:schemeClr val="lt1"/>
                </a:solidFill>
                <a:latin typeface="Playfair Display"/>
                <a:ea typeface="Playfair Display"/>
                <a:cs typeface="Playfair Display"/>
                <a:sym typeface="Playfair Display"/>
              </a:rPr>
              <a:t>PINTURA</a:t>
            </a:r>
            <a:endParaRPr b="1" sz="2600">
              <a:solidFill>
                <a:schemeClr val="lt1"/>
              </a:solidFill>
              <a:highlight>
                <a:schemeClr val="lt1"/>
              </a:highlight>
              <a:latin typeface="Playfair Display"/>
              <a:ea typeface="Playfair Display"/>
              <a:cs typeface="Playfair Display"/>
              <a:sym typeface="Playfair Display"/>
            </a:endParaRPr>
          </a:p>
        </p:txBody>
      </p:sp>
      <p:sp>
        <p:nvSpPr>
          <p:cNvPr id="157" name="Google Shape;157;p20"/>
          <p:cNvSpPr txBox="1"/>
          <p:nvPr/>
        </p:nvSpPr>
        <p:spPr>
          <a:xfrm>
            <a:off x="56400" y="4449825"/>
            <a:ext cx="2726700" cy="539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pt-BR" sz="1100">
                <a:solidFill>
                  <a:schemeClr val="lt1"/>
                </a:solidFill>
                <a:latin typeface="Playfair Display"/>
                <a:ea typeface="Playfair Display"/>
                <a:cs typeface="Playfair Display"/>
                <a:sym typeface="Playfair Display"/>
              </a:rPr>
              <a:t>Discentes:Mariana, Maria Eduarda, Ana Jullia e Davi Birck</a:t>
            </a:r>
            <a:endParaRPr sz="1100">
              <a:solidFill>
                <a:schemeClr val="lt1"/>
              </a:solidFill>
              <a:latin typeface="Playfair Display"/>
              <a:ea typeface="Playfair Display"/>
              <a:cs typeface="Playfair Display"/>
              <a:sym typeface="Playfair Displa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pic>
        <p:nvPicPr>
          <p:cNvPr id="162" name="Google Shape;162;p21"/>
          <p:cNvPicPr preferRelativeResize="0"/>
          <p:nvPr/>
        </p:nvPicPr>
        <p:blipFill rotWithShape="1">
          <a:blip r:embed="rId3">
            <a:alphaModFix/>
          </a:blip>
          <a:srcRect b="9494" l="0" r="0" t="9494"/>
          <a:stretch/>
        </p:blipFill>
        <p:spPr>
          <a:xfrm>
            <a:off x="143850" y="70650"/>
            <a:ext cx="4298550" cy="5002200"/>
          </a:xfrm>
          <a:prstGeom prst="rect">
            <a:avLst/>
          </a:prstGeom>
          <a:noFill/>
          <a:ln>
            <a:noFill/>
          </a:ln>
        </p:spPr>
      </p:pic>
      <p:pic>
        <p:nvPicPr>
          <p:cNvPr id="163" name="Google Shape;163;p21"/>
          <p:cNvPicPr preferRelativeResize="0"/>
          <p:nvPr/>
        </p:nvPicPr>
        <p:blipFill rotWithShape="1">
          <a:blip r:embed="rId4">
            <a:alphaModFix/>
          </a:blip>
          <a:srcRect b="0" l="25022" r="25022" t="0"/>
          <a:stretch/>
        </p:blipFill>
        <p:spPr>
          <a:xfrm>
            <a:off x="4613700" y="70650"/>
            <a:ext cx="4442402" cy="500220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pic>
        <p:nvPicPr>
          <p:cNvPr id="168" name="Google Shape;168;p22"/>
          <p:cNvPicPr preferRelativeResize="0"/>
          <p:nvPr/>
        </p:nvPicPr>
        <p:blipFill>
          <a:blip r:embed="rId3">
            <a:alphaModFix/>
          </a:blip>
          <a:stretch>
            <a:fillRect/>
          </a:stretch>
        </p:blipFill>
        <p:spPr>
          <a:xfrm>
            <a:off x="0" y="0"/>
            <a:ext cx="9147240" cy="5143500"/>
          </a:xfrm>
          <a:prstGeom prst="rect">
            <a:avLst/>
          </a:prstGeom>
          <a:noFill/>
          <a:ln>
            <a:noFill/>
          </a:ln>
        </p:spPr>
      </p:pic>
      <p:sp>
        <p:nvSpPr>
          <p:cNvPr id="169" name="Google Shape;169;p22"/>
          <p:cNvSpPr txBox="1"/>
          <p:nvPr/>
        </p:nvSpPr>
        <p:spPr>
          <a:xfrm>
            <a:off x="1385175" y="841975"/>
            <a:ext cx="1765500" cy="597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pt-BR">
                <a:latin typeface="Playfair Display"/>
                <a:ea typeface="Playfair Display"/>
                <a:cs typeface="Playfair Display"/>
                <a:sym typeface="Playfair Display"/>
              </a:rPr>
              <a:t>PINTURA</a:t>
            </a:r>
            <a:endParaRPr>
              <a:latin typeface="Playfair Display"/>
              <a:ea typeface="Playfair Display"/>
              <a:cs typeface="Playfair Display"/>
              <a:sym typeface="Playfair Display"/>
            </a:endParaRPr>
          </a:p>
        </p:txBody>
      </p:sp>
      <p:pic>
        <p:nvPicPr>
          <p:cNvPr id="170" name="Google Shape;170;p22"/>
          <p:cNvPicPr preferRelativeResize="0"/>
          <p:nvPr/>
        </p:nvPicPr>
        <p:blipFill>
          <a:blip r:embed="rId4">
            <a:alphaModFix/>
          </a:blip>
          <a:stretch>
            <a:fillRect/>
          </a:stretch>
        </p:blipFill>
        <p:spPr>
          <a:xfrm>
            <a:off x="164200" y="91774"/>
            <a:ext cx="5114898" cy="1877700"/>
          </a:xfrm>
          <a:prstGeom prst="rect">
            <a:avLst/>
          </a:prstGeom>
          <a:noFill/>
          <a:ln>
            <a:noFill/>
          </a:ln>
        </p:spPr>
      </p:pic>
      <p:pic>
        <p:nvPicPr>
          <p:cNvPr id="171" name="Google Shape;171;p22"/>
          <p:cNvPicPr preferRelativeResize="0"/>
          <p:nvPr/>
        </p:nvPicPr>
        <p:blipFill>
          <a:blip r:embed="rId5">
            <a:alphaModFix/>
          </a:blip>
          <a:stretch>
            <a:fillRect/>
          </a:stretch>
        </p:blipFill>
        <p:spPr>
          <a:xfrm>
            <a:off x="164209" y="2089989"/>
            <a:ext cx="4905185" cy="2740675"/>
          </a:xfrm>
          <a:prstGeom prst="rect">
            <a:avLst/>
          </a:prstGeom>
          <a:noFill/>
          <a:ln>
            <a:noFill/>
          </a:ln>
        </p:spPr>
      </p:pic>
      <p:pic>
        <p:nvPicPr>
          <p:cNvPr id="172" name="Google Shape;172;p22"/>
          <p:cNvPicPr preferRelativeResize="0"/>
          <p:nvPr/>
        </p:nvPicPr>
        <p:blipFill>
          <a:blip r:embed="rId6">
            <a:alphaModFix/>
          </a:blip>
          <a:stretch>
            <a:fillRect/>
          </a:stretch>
        </p:blipFill>
        <p:spPr>
          <a:xfrm>
            <a:off x="5276281" y="2169888"/>
            <a:ext cx="3660844" cy="2580900"/>
          </a:xfrm>
          <a:prstGeom prst="rect">
            <a:avLst/>
          </a:prstGeom>
          <a:noFill/>
          <a:ln>
            <a:noFill/>
          </a:ln>
        </p:spPr>
      </p:pic>
      <p:sp>
        <p:nvSpPr>
          <p:cNvPr id="173" name="Google Shape;173;p22"/>
          <p:cNvSpPr txBox="1"/>
          <p:nvPr/>
        </p:nvSpPr>
        <p:spPr>
          <a:xfrm>
            <a:off x="5069400" y="15"/>
            <a:ext cx="4074600" cy="396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latin typeface="Playfair Display"/>
              <a:ea typeface="Playfair Display"/>
              <a:cs typeface="Playfair Display"/>
              <a:sym typeface="Playfair Display"/>
            </a:endParaRPr>
          </a:p>
        </p:txBody>
      </p:sp>
      <p:sp>
        <p:nvSpPr>
          <p:cNvPr id="174" name="Google Shape;174;p22"/>
          <p:cNvSpPr txBox="1"/>
          <p:nvPr/>
        </p:nvSpPr>
        <p:spPr>
          <a:xfrm>
            <a:off x="6086875" y="25"/>
            <a:ext cx="2679000" cy="396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latin typeface="Playfair Display"/>
              <a:ea typeface="Playfair Display"/>
              <a:cs typeface="Playfair Display"/>
              <a:sym typeface="Playfair Display"/>
            </a:endParaRPr>
          </a:p>
        </p:txBody>
      </p:sp>
      <p:sp>
        <p:nvSpPr>
          <p:cNvPr id="175" name="Google Shape;175;p22"/>
          <p:cNvSpPr txBox="1"/>
          <p:nvPr/>
        </p:nvSpPr>
        <p:spPr>
          <a:xfrm>
            <a:off x="6073363" y="579824"/>
            <a:ext cx="2706000" cy="1908600"/>
          </a:xfrm>
          <a:prstGeom prst="rect">
            <a:avLst/>
          </a:prstGeom>
          <a:noFill/>
          <a:ln>
            <a:noFill/>
          </a:ln>
        </p:spPr>
        <p:txBody>
          <a:bodyPr anchorCtr="0" anchor="t" bIns="91425" lIns="91425" spcFirstLastPara="1" rIns="91425" wrap="square" tIns="91425">
            <a:spAutoFit/>
          </a:bodyPr>
          <a:lstStyle/>
          <a:p>
            <a:pPr indent="-317500" lvl="0" marL="457200" rtl="0" algn="l">
              <a:spcBef>
                <a:spcPts val="0"/>
              </a:spcBef>
              <a:spcAft>
                <a:spcPts val="0"/>
              </a:spcAft>
              <a:buSzPts val="1400"/>
              <a:buFont typeface="Playfair Display"/>
              <a:buChar char="●"/>
            </a:pPr>
            <a:r>
              <a:rPr lang="pt-BR">
                <a:latin typeface="Playfair Display"/>
                <a:ea typeface="Playfair Display"/>
                <a:cs typeface="Playfair Display"/>
                <a:sym typeface="Playfair Display"/>
              </a:rPr>
              <a:t>as pinturas nas paredes datam até 40.000 anos atrás.</a:t>
            </a:r>
            <a:endParaRPr>
              <a:latin typeface="Playfair Display"/>
              <a:ea typeface="Playfair Display"/>
              <a:cs typeface="Playfair Display"/>
              <a:sym typeface="Playfair Display"/>
            </a:endParaRPr>
          </a:p>
          <a:p>
            <a:pPr indent="-317500" lvl="0" marL="457200" rtl="0" algn="l">
              <a:spcBef>
                <a:spcPts val="0"/>
              </a:spcBef>
              <a:spcAft>
                <a:spcPts val="0"/>
              </a:spcAft>
              <a:buSzPts val="1400"/>
              <a:buFont typeface="Playfair Display"/>
              <a:buChar char="●"/>
            </a:pPr>
            <a:r>
              <a:rPr lang="pt-BR">
                <a:latin typeface="Playfair Display"/>
                <a:ea typeface="Playfair Display"/>
                <a:cs typeface="Playfair Display"/>
                <a:sym typeface="Playfair Display"/>
              </a:rPr>
              <a:t>os artistas utilizavam matérias-primas como argila e carvão para realizar suas pinturas.</a:t>
            </a:r>
            <a:endParaRPr>
              <a:latin typeface="Playfair Display"/>
              <a:ea typeface="Playfair Display"/>
              <a:cs typeface="Playfair Display"/>
              <a:sym typeface="Playfair Display"/>
            </a:endParaRPr>
          </a:p>
          <a:p>
            <a:pPr indent="0" lvl="0" marL="457200" rtl="0" algn="l">
              <a:spcBef>
                <a:spcPts val="0"/>
              </a:spcBef>
              <a:spcAft>
                <a:spcPts val="0"/>
              </a:spcAft>
              <a:buNone/>
            </a:pPr>
            <a:r>
              <a:t/>
            </a:r>
            <a:endParaRPr>
              <a:latin typeface="Playfair Display"/>
              <a:ea typeface="Playfair Display"/>
              <a:cs typeface="Playfair Display"/>
              <a:sym typeface="Playfair Display"/>
            </a:endParaRPr>
          </a:p>
        </p:txBody>
      </p:sp>
      <p:sp>
        <p:nvSpPr>
          <p:cNvPr id="176" name="Google Shape;176;p22"/>
          <p:cNvSpPr txBox="1"/>
          <p:nvPr/>
        </p:nvSpPr>
        <p:spPr>
          <a:xfrm>
            <a:off x="5815375" y="-76925"/>
            <a:ext cx="3222000" cy="55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pt-BR" sz="2400">
                <a:latin typeface="Playfair Display"/>
                <a:ea typeface="Playfair Display"/>
                <a:cs typeface="Playfair Display"/>
                <a:sym typeface="Playfair Display"/>
              </a:rPr>
              <a:t>PINTURA</a:t>
            </a:r>
            <a:endParaRPr sz="2400">
              <a:latin typeface="Playfair Display"/>
              <a:ea typeface="Playfair Display"/>
              <a:cs typeface="Playfair Display"/>
              <a:sym typeface="Playfair Display"/>
            </a:endParaRPr>
          </a:p>
        </p:txBody>
      </p:sp>
      <p:sp>
        <p:nvSpPr>
          <p:cNvPr id="177" name="Google Shape;177;p22"/>
          <p:cNvSpPr txBox="1"/>
          <p:nvPr/>
        </p:nvSpPr>
        <p:spPr>
          <a:xfrm>
            <a:off x="34700" y="4747200"/>
            <a:ext cx="57807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a:latin typeface="Playfair Display"/>
                <a:ea typeface="Playfair Display"/>
                <a:cs typeface="Playfair Display"/>
                <a:sym typeface="Playfair Display"/>
              </a:rPr>
              <a:t>Discentes:Ana Jullia, Mariana, Maria Eduarda Delgado e Davi Birck</a:t>
            </a:r>
            <a:endParaRPr>
              <a:latin typeface="Playfair Display"/>
              <a:ea typeface="Playfair Display"/>
              <a:cs typeface="Playfair Display"/>
              <a:sym typeface="Playfair Display"/>
            </a:endParaRPr>
          </a:p>
        </p:txBody>
      </p:sp>
      <p:sp>
        <p:nvSpPr>
          <p:cNvPr id="178" name="Google Shape;178;p22"/>
          <p:cNvSpPr txBox="1"/>
          <p:nvPr/>
        </p:nvSpPr>
        <p:spPr>
          <a:xfrm>
            <a:off x="6086863" y="396335"/>
            <a:ext cx="2679000" cy="3963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pt-BR">
                <a:latin typeface="Playfair Display"/>
                <a:ea typeface="Playfair Display"/>
                <a:cs typeface="Playfair Display"/>
                <a:sym typeface="Playfair Display"/>
              </a:rPr>
              <a:t>Pintura Rupestre</a:t>
            </a:r>
            <a:endParaRPr b="1">
              <a:latin typeface="Playfair Display"/>
              <a:ea typeface="Playfair Display"/>
              <a:cs typeface="Playfair Display"/>
              <a:sym typeface="Playfair Display"/>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pic>
        <p:nvPicPr>
          <p:cNvPr id="183" name="Google Shape;183;p23"/>
          <p:cNvPicPr preferRelativeResize="0"/>
          <p:nvPr/>
        </p:nvPicPr>
        <p:blipFill rotWithShape="1">
          <a:blip r:embed="rId3">
            <a:alphaModFix/>
          </a:blip>
          <a:srcRect b="15184" l="0" r="0" t="15191"/>
          <a:stretch/>
        </p:blipFill>
        <p:spPr>
          <a:xfrm>
            <a:off x="76200" y="76200"/>
            <a:ext cx="5969697" cy="5002199"/>
          </a:xfrm>
          <a:prstGeom prst="rect">
            <a:avLst/>
          </a:prstGeom>
          <a:noFill/>
          <a:ln>
            <a:noFill/>
          </a:ln>
        </p:spPr>
      </p:pic>
      <p:sp>
        <p:nvSpPr>
          <p:cNvPr id="184" name="Google Shape;184;p23"/>
          <p:cNvSpPr txBox="1"/>
          <p:nvPr>
            <p:ph idx="4294967295" type="body"/>
          </p:nvPr>
        </p:nvSpPr>
        <p:spPr>
          <a:xfrm>
            <a:off x="229675" y="1039100"/>
            <a:ext cx="2636400" cy="3939900"/>
          </a:xfrm>
          <a:prstGeom prst="rect">
            <a:avLst/>
          </a:prstGeom>
          <a:solidFill>
            <a:srgbClr val="FFFFFF"/>
          </a:solidFill>
        </p:spPr>
        <p:txBody>
          <a:bodyPr anchorCtr="0" anchor="t" bIns="91425" lIns="91425" spcFirstLastPara="1" rIns="91425" wrap="square" tIns="91425">
            <a:normAutofit lnSpcReduction="20000"/>
          </a:bodyPr>
          <a:lstStyle/>
          <a:p>
            <a:pPr indent="0" lvl="0" marL="0" rtl="0" algn="l">
              <a:spcBef>
                <a:spcPts val="0"/>
              </a:spcBef>
              <a:spcAft>
                <a:spcPts val="0"/>
              </a:spcAft>
              <a:buNone/>
            </a:pPr>
            <a:r>
              <a:rPr lang="pt-BR">
                <a:solidFill>
                  <a:schemeClr val="accent1"/>
                </a:solidFill>
              </a:rPr>
              <a:t>Impressionismo</a:t>
            </a:r>
            <a:endParaRPr>
              <a:solidFill>
                <a:schemeClr val="accent1"/>
              </a:solidFill>
            </a:endParaRPr>
          </a:p>
          <a:p>
            <a:pPr indent="0" lvl="0" marL="0" rtl="0" algn="l">
              <a:spcBef>
                <a:spcPts val="1200"/>
              </a:spcBef>
              <a:spcAft>
                <a:spcPts val="0"/>
              </a:spcAft>
              <a:buNone/>
            </a:pPr>
            <a:r>
              <a:rPr lang="pt-BR" sz="1200">
                <a:solidFill>
                  <a:schemeClr val="accent1"/>
                </a:solidFill>
              </a:rPr>
              <a:t>O impressionismo é um movimento artístico que nasceu na França no final do século XIX. Os impressionistas procuravam captar a essência do momento na natureza e na vida cotidiana, usando cores vibrantes e pinceladas soltas. O impressionismo é um dos movimentos artísticos mais famosos e influentes do mundo, e continua a ser uma inspiração para artistas em todo o mundo. Este estilo de arte foi uma reação contra o academicismo e o naturalismo que dominavam o mundo na época.</a:t>
            </a:r>
            <a:endParaRPr sz="1200">
              <a:solidFill>
                <a:schemeClr val="accent1"/>
              </a:solidFill>
            </a:endParaRPr>
          </a:p>
          <a:p>
            <a:pPr indent="0" lvl="0" marL="0" rtl="0" algn="l">
              <a:spcBef>
                <a:spcPts val="1200"/>
              </a:spcBef>
              <a:spcAft>
                <a:spcPts val="1200"/>
              </a:spcAft>
              <a:buNone/>
            </a:pPr>
            <a:r>
              <a:t/>
            </a:r>
            <a:endParaRPr>
              <a:solidFill>
                <a:schemeClr val="accent1"/>
              </a:solidFill>
            </a:endParaRPr>
          </a:p>
        </p:txBody>
      </p:sp>
      <p:pic>
        <p:nvPicPr>
          <p:cNvPr id="185" name="Google Shape;185;p23"/>
          <p:cNvPicPr preferRelativeResize="0"/>
          <p:nvPr/>
        </p:nvPicPr>
        <p:blipFill rotWithShape="1">
          <a:blip r:embed="rId4">
            <a:alphaModFix/>
          </a:blip>
          <a:srcRect b="26469" l="0" r="0" t="26464"/>
          <a:stretch/>
        </p:blipFill>
        <p:spPr>
          <a:xfrm>
            <a:off x="6096600" y="76200"/>
            <a:ext cx="2959500" cy="2471700"/>
          </a:xfrm>
          <a:prstGeom prst="rect">
            <a:avLst/>
          </a:prstGeom>
          <a:noFill/>
          <a:ln>
            <a:noFill/>
          </a:ln>
        </p:spPr>
      </p:pic>
      <p:pic>
        <p:nvPicPr>
          <p:cNvPr id="186" name="Google Shape;186;p23"/>
          <p:cNvPicPr preferRelativeResize="0"/>
          <p:nvPr/>
        </p:nvPicPr>
        <p:blipFill rotWithShape="1">
          <a:blip r:embed="rId5">
            <a:alphaModFix/>
          </a:blip>
          <a:srcRect b="0" l="2516" r="2507" t="0"/>
          <a:stretch/>
        </p:blipFill>
        <p:spPr>
          <a:xfrm>
            <a:off x="6096599" y="2606700"/>
            <a:ext cx="2959494" cy="2471698"/>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24"/>
          <p:cNvSpPr txBox="1"/>
          <p:nvPr/>
        </p:nvSpPr>
        <p:spPr>
          <a:xfrm>
            <a:off x="57950" y="396307"/>
            <a:ext cx="4815300" cy="20328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SzPts val="1400"/>
              <a:buFont typeface="Playfair Display"/>
              <a:buChar char="●"/>
            </a:pPr>
            <a:r>
              <a:rPr lang="pt-BR">
                <a:latin typeface="Playfair Display"/>
                <a:ea typeface="Playfair Display"/>
                <a:cs typeface="Playfair Display"/>
                <a:sym typeface="Playfair Display"/>
              </a:rPr>
              <a:t>Aconteceu entre a segunda metade do séc. XX e dura até agora;</a:t>
            </a:r>
            <a:endParaRPr>
              <a:latin typeface="Playfair Display"/>
              <a:ea typeface="Playfair Display"/>
              <a:cs typeface="Playfair Display"/>
              <a:sym typeface="Playfair Display"/>
            </a:endParaRPr>
          </a:p>
          <a:p>
            <a:pPr indent="-317500" lvl="0" marL="457200" rtl="0" algn="l">
              <a:spcBef>
                <a:spcPts val="0"/>
              </a:spcBef>
              <a:spcAft>
                <a:spcPts val="0"/>
              </a:spcAft>
              <a:buSzPts val="1400"/>
              <a:buFont typeface="Playfair Display"/>
              <a:buChar char="●"/>
            </a:pPr>
            <a:r>
              <a:rPr lang="pt-BR">
                <a:latin typeface="Playfair Display"/>
                <a:ea typeface="Playfair Display"/>
                <a:cs typeface="Playfair Display"/>
                <a:sym typeface="Playfair Display"/>
              </a:rPr>
              <a:t>A arte contemporânea é marcada pelas amplas formas de expressão;</a:t>
            </a:r>
            <a:endParaRPr>
              <a:latin typeface="Playfair Display"/>
              <a:ea typeface="Playfair Display"/>
              <a:cs typeface="Playfair Display"/>
              <a:sym typeface="Playfair Display"/>
            </a:endParaRPr>
          </a:p>
          <a:p>
            <a:pPr indent="-317500" lvl="0" marL="457200" rtl="0" algn="l">
              <a:spcBef>
                <a:spcPts val="0"/>
              </a:spcBef>
              <a:spcAft>
                <a:spcPts val="0"/>
              </a:spcAft>
              <a:buSzPts val="1400"/>
              <a:buFont typeface="Playfair Display"/>
              <a:buChar char="●"/>
            </a:pPr>
            <a:r>
              <a:rPr lang="pt-BR">
                <a:latin typeface="Playfair Display"/>
                <a:ea typeface="Playfair Display"/>
                <a:cs typeface="Playfair Display"/>
                <a:sym typeface="Playfair Display"/>
              </a:rPr>
              <a:t>Muitas pinturas também fazem críticas sociais e políticas, utilizando pinturas para expressar suas opiniões.</a:t>
            </a:r>
            <a:endParaRPr>
              <a:latin typeface="Playfair Display"/>
              <a:ea typeface="Playfair Display"/>
              <a:cs typeface="Playfair Display"/>
              <a:sym typeface="Playfair Display"/>
            </a:endParaRPr>
          </a:p>
        </p:txBody>
      </p:sp>
      <p:pic>
        <p:nvPicPr>
          <p:cNvPr id="192" name="Google Shape;192;p24"/>
          <p:cNvPicPr preferRelativeResize="0"/>
          <p:nvPr/>
        </p:nvPicPr>
        <p:blipFill>
          <a:blip r:embed="rId3">
            <a:alphaModFix/>
          </a:blip>
          <a:stretch>
            <a:fillRect/>
          </a:stretch>
        </p:blipFill>
        <p:spPr>
          <a:xfrm>
            <a:off x="0" y="2052764"/>
            <a:ext cx="4931200" cy="3090736"/>
          </a:xfrm>
          <a:prstGeom prst="rect">
            <a:avLst/>
          </a:prstGeom>
          <a:noFill/>
          <a:ln>
            <a:noFill/>
          </a:ln>
        </p:spPr>
      </p:pic>
      <p:pic>
        <p:nvPicPr>
          <p:cNvPr id="193" name="Google Shape;193;p24"/>
          <p:cNvPicPr preferRelativeResize="0"/>
          <p:nvPr/>
        </p:nvPicPr>
        <p:blipFill>
          <a:blip r:embed="rId4">
            <a:alphaModFix/>
          </a:blip>
          <a:stretch>
            <a:fillRect/>
          </a:stretch>
        </p:blipFill>
        <p:spPr>
          <a:xfrm>
            <a:off x="4931200" y="-305625"/>
            <a:ext cx="4389325" cy="5449125"/>
          </a:xfrm>
          <a:prstGeom prst="rect">
            <a:avLst/>
          </a:prstGeom>
          <a:noFill/>
          <a:ln>
            <a:noFill/>
          </a:ln>
        </p:spPr>
      </p:pic>
      <p:sp>
        <p:nvSpPr>
          <p:cNvPr id="194" name="Google Shape;194;p24"/>
          <p:cNvSpPr txBox="1"/>
          <p:nvPr/>
        </p:nvSpPr>
        <p:spPr>
          <a:xfrm flipH="1">
            <a:off x="-104350" y="-2"/>
            <a:ext cx="51399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pt-BR">
                <a:latin typeface="Playfair Display"/>
                <a:ea typeface="Playfair Display"/>
                <a:cs typeface="Playfair Display"/>
                <a:sym typeface="Playfair Display"/>
              </a:rPr>
              <a:t>PINTURA  CONTEMPORÂNEA S</a:t>
            </a:r>
            <a:endParaRPr>
              <a:latin typeface="Playfair Display"/>
              <a:ea typeface="Playfair Display"/>
              <a:cs typeface="Playfair Display"/>
              <a:sym typeface="Playfair Display"/>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25"/>
          <p:cNvSpPr txBox="1"/>
          <p:nvPr/>
        </p:nvSpPr>
        <p:spPr>
          <a:xfrm>
            <a:off x="1385175" y="841975"/>
            <a:ext cx="1765500" cy="597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latin typeface="Playfair Display"/>
              <a:ea typeface="Playfair Display"/>
              <a:cs typeface="Playfair Display"/>
              <a:sym typeface="Playfair Display"/>
            </a:endParaRPr>
          </a:p>
        </p:txBody>
      </p:sp>
      <p:pic>
        <p:nvPicPr>
          <p:cNvPr id="200" name="Google Shape;200;p25"/>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pic>
        <p:nvPicPr>
          <p:cNvPr id="205" name="Google Shape;205;p26"/>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pic>
        <p:nvPicPr>
          <p:cNvPr id="210" name="Google Shape;210;p27"/>
          <p:cNvPicPr preferRelativeResize="0"/>
          <p:nvPr/>
        </p:nvPicPr>
        <p:blipFill>
          <a:blip r:embed="rId3">
            <a:alphaModFix/>
          </a:blip>
          <a:stretch>
            <a:fillRect/>
          </a:stretch>
        </p:blipFill>
        <p:spPr>
          <a:xfrm>
            <a:off x="25" y="0"/>
            <a:ext cx="9143976" cy="529589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28"/>
          <p:cNvSpPr txBox="1"/>
          <p:nvPr/>
        </p:nvSpPr>
        <p:spPr>
          <a:xfrm>
            <a:off x="0" y="2042160"/>
            <a:ext cx="9144000" cy="402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latin typeface="Playfair Display"/>
              <a:ea typeface="Playfair Display"/>
              <a:cs typeface="Playfair Display"/>
              <a:sym typeface="Playfair Display"/>
            </a:endParaRPr>
          </a:p>
        </p:txBody>
      </p:sp>
      <p:pic>
        <p:nvPicPr>
          <p:cNvPr id="216" name="Google Shape;216;p28"/>
          <p:cNvPicPr preferRelativeResize="0"/>
          <p:nvPr/>
        </p:nvPicPr>
        <p:blipFill>
          <a:blip r:embed="rId3">
            <a:alphaModFix/>
          </a:blip>
          <a:stretch>
            <a:fillRect/>
          </a:stretch>
        </p:blipFill>
        <p:spPr>
          <a:xfrm>
            <a:off x="0" y="0"/>
            <a:ext cx="9216802" cy="51844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pic>
        <p:nvPicPr>
          <p:cNvPr id="221" name="Google Shape;221;p29"/>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pic>
        <p:nvPicPr>
          <p:cNvPr id="226" name="Google Shape;226;p30"/>
          <p:cNvPicPr preferRelativeResize="0"/>
          <p:nvPr/>
        </p:nvPicPr>
        <p:blipFill>
          <a:blip r:embed="rId3">
            <a:alphaModFix/>
          </a:blip>
          <a:stretch>
            <a:fillRect/>
          </a:stretch>
        </p:blipFill>
        <p:spPr>
          <a:xfrm>
            <a:off x="-135475" y="-76200"/>
            <a:ext cx="9279466" cy="5219699"/>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pic>
        <p:nvPicPr>
          <p:cNvPr id="231" name="Google Shape;231;p31"/>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232" name="Google Shape;232;p31"/>
          <p:cNvPicPr preferRelativeResize="0"/>
          <p:nvPr/>
        </p:nvPicPr>
        <p:blipFill rotWithShape="1">
          <a:blip r:embed="rId4">
            <a:alphaModFix/>
          </a:blip>
          <a:srcRect b="7813" l="0" r="0" t="7813"/>
          <a:stretch/>
        </p:blipFill>
        <p:spPr>
          <a:xfrm>
            <a:off x="-25" y="0"/>
            <a:ext cx="9144000" cy="5143500"/>
          </a:xfrm>
          <a:prstGeom prst="rect">
            <a:avLst/>
          </a:prstGeom>
          <a:noFill/>
          <a:ln>
            <a:noFill/>
          </a:ln>
        </p:spPr>
      </p:pic>
      <p:sp>
        <p:nvSpPr>
          <p:cNvPr id="233" name="Google Shape;233;p31"/>
          <p:cNvSpPr txBox="1"/>
          <p:nvPr/>
        </p:nvSpPr>
        <p:spPr>
          <a:xfrm>
            <a:off x="3155946" y="227344"/>
            <a:ext cx="3472800" cy="858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2200">
                <a:highlight>
                  <a:srgbClr val="FFFFFF"/>
                </a:highlight>
                <a:latin typeface="Comfortaa"/>
                <a:ea typeface="Comfortaa"/>
                <a:cs typeface="Comfortaa"/>
                <a:sym typeface="Comfortaa"/>
              </a:rPr>
              <a:t>A HISTÓRIA DO CINEMA</a:t>
            </a:r>
            <a:endParaRPr sz="2200">
              <a:highlight>
                <a:srgbClr val="FFFFFF"/>
              </a:highlight>
              <a:latin typeface="Comfortaa"/>
              <a:ea typeface="Comfortaa"/>
              <a:cs typeface="Comfortaa"/>
              <a:sym typeface="Comfortaa"/>
            </a:endParaRPr>
          </a:p>
        </p:txBody>
      </p:sp>
      <p:pic>
        <p:nvPicPr>
          <p:cNvPr id="234" name="Google Shape;234;p31"/>
          <p:cNvPicPr preferRelativeResize="0"/>
          <p:nvPr/>
        </p:nvPicPr>
        <p:blipFill>
          <a:blip r:embed="rId5">
            <a:alphaModFix/>
          </a:blip>
          <a:stretch>
            <a:fillRect/>
          </a:stretch>
        </p:blipFill>
        <p:spPr>
          <a:xfrm>
            <a:off x="0" y="0"/>
            <a:ext cx="3155950" cy="2571750"/>
          </a:xfrm>
          <a:prstGeom prst="rect">
            <a:avLst/>
          </a:prstGeom>
          <a:noFill/>
          <a:ln>
            <a:noFill/>
          </a:ln>
        </p:spPr>
      </p:pic>
      <p:pic>
        <p:nvPicPr>
          <p:cNvPr id="235" name="Google Shape;235;p31"/>
          <p:cNvPicPr preferRelativeResize="0"/>
          <p:nvPr/>
        </p:nvPicPr>
        <p:blipFill>
          <a:blip r:embed="rId6">
            <a:alphaModFix/>
          </a:blip>
          <a:stretch>
            <a:fillRect/>
          </a:stretch>
        </p:blipFill>
        <p:spPr>
          <a:xfrm>
            <a:off x="0" y="2571750"/>
            <a:ext cx="3810000" cy="2571750"/>
          </a:xfrm>
          <a:prstGeom prst="rect">
            <a:avLst/>
          </a:prstGeom>
          <a:noFill/>
          <a:ln>
            <a:noFill/>
          </a:ln>
        </p:spPr>
      </p:pic>
      <p:pic>
        <p:nvPicPr>
          <p:cNvPr id="236" name="Google Shape;236;p31"/>
          <p:cNvPicPr preferRelativeResize="0"/>
          <p:nvPr/>
        </p:nvPicPr>
        <p:blipFill>
          <a:blip r:embed="rId7">
            <a:alphaModFix/>
          </a:blip>
          <a:stretch>
            <a:fillRect/>
          </a:stretch>
        </p:blipFill>
        <p:spPr>
          <a:xfrm>
            <a:off x="4572000" y="2770400"/>
            <a:ext cx="4572000" cy="2373100"/>
          </a:xfrm>
          <a:prstGeom prst="rect">
            <a:avLst/>
          </a:prstGeom>
          <a:noFill/>
          <a:ln>
            <a:noFill/>
          </a:ln>
        </p:spPr>
      </p:pic>
      <p:pic>
        <p:nvPicPr>
          <p:cNvPr id="237" name="Google Shape;237;p31"/>
          <p:cNvPicPr preferRelativeResize="0"/>
          <p:nvPr/>
        </p:nvPicPr>
        <p:blipFill>
          <a:blip r:embed="rId8">
            <a:alphaModFix/>
          </a:blip>
          <a:stretch>
            <a:fillRect/>
          </a:stretch>
        </p:blipFill>
        <p:spPr>
          <a:xfrm>
            <a:off x="6551300" y="110239"/>
            <a:ext cx="2583000" cy="1937262"/>
          </a:xfrm>
          <a:prstGeom prst="rect">
            <a:avLst/>
          </a:prstGeom>
          <a:noFill/>
          <a:ln>
            <a:noFill/>
          </a:ln>
        </p:spPr>
      </p:pic>
      <p:sp>
        <p:nvSpPr>
          <p:cNvPr id="238" name="Google Shape;238;p31"/>
          <p:cNvSpPr txBox="1"/>
          <p:nvPr/>
        </p:nvSpPr>
        <p:spPr>
          <a:xfrm>
            <a:off x="6628758" y="2373600"/>
            <a:ext cx="2583000" cy="396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a:latin typeface="Comfortaa"/>
                <a:ea typeface="Comfortaa"/>
                <a:cs typeface="Comfortaa"/>
                <a:sym typeface="Comfortaa"/>
              </a:rPr>
              <a:t>Docente:Laura Rodrigues</a:t>
            </a:r>
            <a:endParaRPr>
              <a:latin typeface="Comfortaa"/>
              <a:ea typeface="Comfortaa"/>
              <a:cs typeface="Comfortaa"/>
              <a:sym typeface="Comfortaa"/>
            </a:endParaRPr>
          </a:p>
        </p:txBody>
      </p:sp>
      <p:sp>
        <p:nvSpPr>
          <p:cNvPr id="239" name="Google Shape;239;p31"/>
          <p:cNvSpPr txBox="1"/>
          <p:nvPr/>
        </p:nvSpPr>
        <p:spPr>
          <a:xfrm>
            <a:off x="3155950" y="1328850"/>
            <a:ext cx="1248300" cy="1046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a:latin typeface="Playfair Display"/>
                <a:ea typeface="Playfair Display"/>
                <a:cs typeface="Playfair Display"/>
                <a:sym typeface="Playfair Display"/>
              </a:rPr>
              <a:t>Ana Livia</a:t>
            </a:r>
            <a:endParaRPr>
              <a:latin typeface="Playfair Display"/>
              <a:ea typeface="Playfair Display"/>
              <a:cs typeface="Playfair Display"/>
              <a:sym typeface="Playfair Display"/>
            </a:endParaRPr>
          </a:p>
          <a:p>
            <a:pPr indent="0" lvl="0" marL="0" rtl="0" algn="l">
              <a:spcBef>
                <a:spcPts val="0"/>
              </a:spcBef>
              <a:spcAft>
                <a:spcPts val="0"/>
              </a:spcAft>
              <a:buNone/>
            </a:pPr>
            <a:r>
              <a:rPr lang="pt-BR">
                <a:latin typeface="Playfair Display"/>
                <a:ea typeface="Playfair Display"/>
                <a:cs typeface="Playfair Display"/>
                <a:sym typeface="Playfair Display"/>
              </a:rPr>
              <a:t>Lázara </a:t>
            </a:r>
            <a:endParaRPr>
              <a:latin typeface="Playfair Display"/>
              <a:ea typeface="Playfair Display"/>
              <a:cs typeface="Playfair Display"/>
              <a:sym typeface="Playfair Display"/>
            </a:endParaRPr>
          </a:p>
          <a:p>
            <a:pPr indent="0" lvl="0" marL="0" rtl="0" algn="l">
              <a:spcBef>
                <a:spcPts val="0"/>
              </a:spcBef>
              <a:spcAft>
                <a:spcPts val="0"/>
              </a:spcAft>
              <a:buNone/>
            </a:pPr>
            <a:r>
              <a:rPr lang="pt-BR">
                <a:latin typeface="Playfair Display"/>
                <a:ea typeface="Playfair Display"/>
                <a:cs typeface="Playfair Display"/>
                <a:sym typeface="Playfair Display"/>
              </a:rPr>
              <a:t>Nathan</a:t>
            </a:r>
            <a:endParaRPr>
              <a:latin typeface="Playfair Display"/>
              <a:ea typeface="Playfair Display"/>
              <a:cs typeface="Playfair Display"/>
              <a:sym typeface="Playfair Display"/>
            </a:endParaRPr>
          </a:p>
          <a:p>
            <a:pPr indent="0" lvl="0" marL="0" rtl="0" algn="l">
              <a:spcBef>
                <a:spcPts val="0"/>
              </a:spcBef>
              <a:spcAft>
                <a:spcPts val="0"/>
              </a:spcAft>
              <a:buNone/>
            </a:pPr>
            <a:r>
              <a:rPr lang="pt-BR">
                <a:latin typeface="Playfair Display"/>
                <a:ea typeface="Playfair Display"/>
                <a:cs typeface="Playfair Display"/>
                <a:sym typeface="Playfair Display"/>
              </a:rPr>
              <a:t>Mirella</a:t>
            </a:r>
            <a:endParaRPr>
              <a:latin typeface="Playfair Display"/>
              <a:ea typeface="Playfair Display"/>
              <a:cs typeface="Playfair Display"/>
              <a:sym typeface="Playfair Display"/>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pic>
        <p:nvPicPr>
          <p:cNvPr id="244" name="Google Shape;244;p32"/>
          <p:cNvPicPr preferRelativeResize="0"/>
          <p:nvPr/>
        </p:nvPicPr>
        <p:blipFill>
          <a:blip r:embed="rId3">
            <a:alphaModFix/>
          </a:blip>
          <a:stretch>
            <a:fillRect/>
          </a:stretch>
        </p:blipFill>
        <p:spPr>
          <a:xfrm>
            <a:off x="0" y="118176"/>
            <a:ext cx="7360775" cy="4907183"/>
          </a:xfrm>
          <a:prstGeom prst="rect">
            <a:avLst/>
          </a:prstGeom>
          <a:noFill/>
          <a:ln>
            <a:noFill/>
          </a:ln>
        </p:spPr>
      </p:pic>
      <p:sp>
        <p:nvSpPr>
          <p:cNvPr id="245" name="Google Shape;245;p32"/>
          <p:cNvSpPr txBox="1"/>
          <p:nvPr/>
        </p:nvSpPr>
        <p:spPr>
          <a:xfrm rot="-982">
            <a:off x="-2849414" y="340516"/>
            <a:ext cx="9453600" cy="4443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pt-BR" sz="1700">
                <a:latin typeface="Comfortaa"/>
                <a:ea typeface="Comfortaa"/>
                <a:cs typeface="Comfortaa"/>
                <a:sym typeface="Comfortaa"/>
              </a:rPr>
              <a:t>A  ORIGEM DO CINEMA </a:t>
            </a:r>
            <a:endParaRPr sz="1700">
              <a:latin typeface="Comfortaa"/>
              <a:ea typeface="Comfortaa"/>
              <a:cs typeface="Comfortaa"/>
              <a:sym typeface="Comfortaa"/>
            </a:endParaRPr>
          </a:p>
        </p:txBody>
      </p:sp>
      <p:sp>
        <p:nvSpPr>
          <p:cNvPr id="246" name="Google Shape;246;p32"/>
          <p:cNvSpPr txBox="1"/>
          <p:nvPr/>
        </p:nvSpPr>
        <p:spPr>
          <a:xfrm>
            <a:off x="0" y="1180639"/>
            <a:ext cx="4186200" cy="2782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1700">
                <a:latin typeface="Comfortaa"/>
                <a:ea typeface="Comfortaa"/>
                <a:cs typeface="Comfortaa"/>
                <a:sym typeface="Comfortaa"/>
              </a:rPr>
              <a:t>No ano de 1895, os irmãos Lumière criaram, a partir do aperfeiçoamento do Cinetoscópio, o Cinematógrafo (de onde se originou o termo cinema). O aparelho desenvolvido por eles, filhos de um fotógrafo e proprietário de uma indústria de filmes e papéis fotográficos, é o ancestral da filmadora.</a:t>
            </a:r>
            <a:endParaRPr sz="1700">
              <a:latin typeface="Comfortaa"/>
              <a:ea typeface="Comfortaa"/>
              <a:cs typeface="Comfortaa"/>
              <a:sym typeface="Comfortaa"/>
            </a:endParaRPr>
          </a:p>
        </p:txBody>
      </p:sp>
      <p:pic>
        <p:nvPicPr>
          <p:cNvPr id="247" name="Google Shape;247;p32"/>
          <p:cNvPicPr preferRelativeResize="0"/>
          <p:nvPr/>
        </p:nvPicPr>
        <p:blipFill>
          <a:blip r:embed="rId4">
            <a:alphaModFix/>
          </a:blip>
          <a:stretch>
            <a:fillRect/>
          </a:stretch>
        </p:blipFill>
        <p:spPr>
          <a:xfrm>
            <a:off x="4724400" y="0"/>
            <a:ext cx="4419601" cy="2782200"/>
          </a:xfrm>
          <a:prstGeom prst="rect">
            <a:avLst/>
          </a:prstGeom>
          <a:noFill/>
          <a:ln>
            <a:noFill/>
          </a:ln>
        </p:spPr>
      </p:pic>
      <p:pic>
        <p:nvPicPr>
          <p:cNvPr id="248" name="Google Shape;248;p32"/>
          <p:cNvPicPr preferRelativeResize="0"/>
          <p:nvPr/>
        </p:nvPicPr>
        <p:blipFill>
          <a:blip r:embed="rId5">
            <a:alphaModFix/>
          </a:blip>
          <a:stretch>
            <a:fillRect/>
          </a:stretch>
        </p:blipFill>
        <p:spPr>
          <a:xfrm>
            <a:off x="6736025" y="2754475"/>
            <a:ext cx="2407976" cy="2376150"/>
          </a:xfrm>
          <a:prstGeom prst="rect">
            <a:avLst/>
          </a:prstGeom>
          <a:noFill/>
          <a:ln>
            <a:noFill/>
          </a:ln>
        </p:spPr>
      </p:pic>
      <p:pic>
        <p:nvPicPr>
          <p:cNvPr id="249" name="Google Shape;249;p32"/>
          <p:cNvPicPr preferRelativeResize="0"/>
          <p:nvPr/>
        </p:nvPicPr>
        <p:blipFill>
          <a:blip r:embed="rId6">
            <a:alphaModFix/>
          </a:blip>
          <a:stretch>
            <a:fillRect/>
          </a:stretch>
        </p:blipFill>
        <p:spPr>
          <a:xfrm>
            <a:off x="4724400" y="2754475"/>
            <a:ext cx="2011625" cy="23761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pic>
        <p:nvPicPr>
          <p:cNvPr id="254" name="Google Shape;254;p33"/>
          <p:cNvPicPr preferRelativeResize="0"/>
          <p:nvPr/>
        </p:nvPicPr>
        <p:blipFill>
          <a:blip r:embed="rId3">
            <a:alphaModFix/>
          </a:blip>
          <a:stretch>
            <a:fillRect/>
          </a:stretch>
        </p:blipFill>
        <p:spPr>
          <a:xfrm>
            <a:off x="0" y="0"/>
            <a:ext cx="9058275" cy="5143500"/>
          </a:xfrm>
          <a:prstGeom prst="rect">
            <a:avLst/>
          </a:prstGeom>
          <a:noFill/>
          <a:ln>
            <a:noFill/>
          </a:ln>
        </p:spPr>
      </p:pic>
      <p:sp>
        <p:nvSpPr>
          <p:cNvPr id="255" name="Google Shape;255;p33"/>
          <p:cNvSpPr txBox="1"/>
          <p:nvPr/>
        </p:nvSpPr>
        <p:spPr>
          <a:xfrm>
            <a:off x="4" y="194376"/>
            <a:ext cx="9144000" cy="463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pt-BR" sz="1800">
                <a:latin typeface="Comfortaa"/>
                <a:ea typeface="Comfortaa"/>
                <a:cs typeface="Comfortaa"/>
                <a:sym typeface="Comfortaa"/>
              </a:rPr>
              <a:t>Os três filmes mais vendidos na bilheteria </a:t>
            </a:r>
            <a:endParaRPr sz="1800">
              <a:solidFill>
                <a:srgbClr val="FF00FF"/>
              </a:solidFill>
              <a:latin typeface="Comfortaa"/>
              <a:ea typeface="Comfortaa"/>
              <a:cs typeface="Comfortaa"/>
              <a:sym typeface="Comfortaa"/>
            </a:endParaRPr>
          </a:p>
        </p:txBody>
      </p:sp>
      <p:sp>
        <p:nvSpPr>
          <p:cNvPr id="256" name="Google Shape;256;p33"/>
          <p:cNvSpPr txBox="1"/>
          <p:nvPr/>
        </p:nvSpPr>
        <p:spPr>
          <a:xfrm>
            <a:off x="441725" y="3939001"/>
            <a:ext cx="2730000" cy="877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1500">
                <a:latin typeface="Comfortaa"/>
                <a:ea typeface="Comfortaa"/>
                <a:cs typeface="Comfortaa"/>
                <a:sym typeface="Comfortaa"/>
              </a:rPr>
              <a:t>Vingadores: Guerra Infinita (2018) – US$ 2.052 bilhões.</a:t>
            </a:r>
            <a:endParaRPr sz="1500">
              <a:latin typeface="Comfortaa"/>
              <a:ea typeface="Comfortaa"/>
              <a:cs typeface="Comfortaa"/>
              <a:sym typeface="Comfortaa"/>
            </a:endParaRPr>
          </a:p>
        </p:txBody>
      </p:sp>
      <p:sp>
        <p:nvSpPr>
          <p:cNvPr id="257" name="Google Shape;257;p33"/>
          <p:cNvSpPr txBox="1"/>
          <p:nvPr/>
        </p:nvSpPr>
        <p:spPr>
          <a:xfrm>
            <a:off x="3379350" y="3939000"/>
            <a:ext cx="23853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1500">
                <a:latin typeface="Comfortaa"/>
                <a:ea typeface="Comfortaa"/>
                <a:cs typeface="Comfortaa"/>
                <a:sym typeface="Comfortaa"/>
              </a:rPr>
              <a:t>Titanic (1997) – US$ 2.264 bilhões.</a:t>
            </a:r>
            <a:endParaRPr sz="1500">
              <a:latin typeface="Comfortaa"/>
              <a:ea typeface="Comfortaa"/>
              <a:cs typeface="Comfortaa"/>
              <a:sym typeface="Comfortaa"/>
            </a:endParaRPr>
          </a:p>
        </p:txBody>
      </p:sp>
      <p:sp>
        <p:nvSpPr>
          <p:cNvPr id="258" name="Google Shape;258;p33"/>
          <p:cNvSpPr txBox="1"/>
          <p:nvPr/>
        </p:nvSpPr>
        <p:spPr>
          <a:xfrm>
            <a:off x="5972275" y="3939000"/>
            <a:ext cx="27300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1500">
                <a:latin typeface="Comfortaa"/>
                <a:ea typeface="Comfortaa"/>
                <a:cs typeface="Comfortaa"/>
                <a:sym typeface="Comfortaa"/>
              </a:rPr>
              <a:t>Vingadores: Ultimato (2019) – US$ 2.799 bilhões.</a:t>
            </a:r>
            <a:endParaRPr sz="1500">
              <a:latin typeface="Comfortaa"/>
              <a:ea typeface="Comfortaa"/>
              <a:cs typeface="Comfortaa"/>
              <a:sym typeface="Comfortaa"/>
            </a:endParaRPr>
          </a:p>
        </p:txBody>
      </p:sp>
      <p:pic>
        <p:nvPicPr>
          <p:cNvPr id="259" name="Google Shape;259;p33"/>
          <p:cNvPicPr preferRelativeResize="0"/>
          <p:nvPr/>
        </p:nvPicPr>
        <p:blipFill>
          <a:blip r:embed="rId4">
            <a:alphaModFix/>
          </a:blip>
          <a:stretch>
            <a:fillRect/>
          </a:stretch>
        </p:blipFill>
        <p:spPr>
          <a:xfrm>
            <a:off x="6323947" y="810576"/>
            <a:ext cx="2026673" cy="2976025"/>
          </a:xfrm>
          <a:prstGeom prst="rect">
            <a:avLst/>
          </a:prstGeom>
          <a:noFill/>
          <a:ln>
            <a:noFill/>
          </a:ln>
        </p:spPr>
      </p:pic>
      <p:pic>
        <p:nvPicPr>
          <p:cNvPr id="260" name="Google Shape;260;p33"/>
          <p:cNvPicPr preferRelativeResize="0"/>
          <p:nvPr/>
        </p:nvPicPr>
        <p:blipFill>
          <a:blip r:embed="rId5">
            <a:alphaModFix/>
          </a:blip>
          <a:stretch>
            <a:fillRect/>
          </a:stretch>
        </p:blipFill>
        <p:spPr>
          <a:xfrm>
            <a:off x="802208" y="810576"/>
            <a:ext cx="2009037" cy="2976023"/>
          </a:xfrm>
          <a:prstGeom prst="rect">
            <a:avLst/>
          </a:prstGeom>
          <a:noFill/>
          <a:ln>
            <a:noFill/>
          </a:ln>
        </p:spPr>
      </p:pic>
      <p:pic>
        <p:nvPicPr>
          <p:cNvPr id="261" name="Google Shape;261;p33"/>
          <p:cNvPicPr preferRelativeResize="0"/>
          <p:nvPr/>
        </p:nvPicPr>
        <p:blipFill>
          <a:blip r:embed="rId6">
            <a:alphaModFix/>
          </a:blip>
          <a:stretch>
            <a:fillRect/>
          </a:stretch>
        </p:blipFill>
        <p:spPr>
          <a:xfrm>
            <a:off x="3596163" y="810575"/>
            <a:ext cx="1942875" cy="29760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pic>
        <p:nvPicPr>
          <p:cNvPr id="266" name="Google Shape;266;p34"/>
          <p:cNvPicPr preferRelativeResize="0"/>
          <p:nvPr/>
        </p:nvPicPr>
        <p:blipFill>
          <a:blip r:embed="rId3">
            <a:alphaModFix/>
          </a:blip>
          <a:stretch>
            <a:fillRect/>
          </a:stretch>
        </p:blipFill>
        <p:spPr>
          <a:xfrm>
            <a:off x="0" y="-681825"/>
            <a:ext cx="9144000" cy="5994400"/>
          </a:xfrm>
          <a:prstGeom prst="rect">
            <a:avLst/>
          </a:prstGeom>
          <a:noFill/>
          <a:ln>
            <a:noFill/>
          </a:ln>
        </p:spPr>
      </p:pic>
      <p:sp>
        <p:nvSpPr>
          <p:cNvPr id="267" name="Google Shape;267;p34"/>
          <p:cNvSpPr txBox="1"/>
          <p:nvPr/>
        </p:nvSpPr>
        <p:spPr>
          <a:xfrm>
            <a:off x="2124177" y="-521402"/>
            <a:ext cx="5756400" cy="521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2200">
                <a:latin typeface="Comfortaa"/>
                <a:ea typeface="Comfortaa"/>
                <a:cs typeface="Comfortaa"/>
                <a:sym typeface="Comfortaa"/>
              </a:rPr>
              <a:t>Máquinas utilizadas no passado</a:t>
            </a:r>
            <a:endParaRPr sz="2200">
              <a:latin typeface="Comfortaa"/>
              <a:ea typeface="Comfortaa"/>
              <a:cs typeface="Comfortaa"/>
              <a:sym typeface="Comfortaa"/>
            </a:endParaRPr>
          </a:p>
        </p:txBody>
      </p:sp>
      <p:pic>
        <p:nvPicPr>
          <p:cNvPr id="268" name="Google Shape;268;p34"/>
          <p:cNvPicPr preferRelativeResize="0"/>
          <p:nvPr/>
        </p:nvPicPr>
        <p:blipFill>
          <a:blip r:embed="rId4">
            <a:alphaModFix/>
          </a:blip>
          <a:stretch>
            <a:fillRect/>
          </a:stretch>
        </p:blipFill>
        <p:spPr>
          <a:xfrm>
            <a:off x="3402163" y="2424388"/>
            <a:ext cx="2339675" cy="2339675"/>
          </a:xfrm>
          <a:prstGeom prst="rect">
            <a:avLst/>
          </a:prstGeom>
          <a:noFill/>
          <a:ln>
            <a:noFill/>
          </a:ln>
        </p:spPr>
      </p:pic>
      <p:pic>
        <p:nvPicPr>
          <p:cNvPr id="269" name="Google Shape;269;p34"/>
          <p:cNvPicPr preferRelativeResize="0"/>
          <p:nvPr/>
        </p:nvPicPr>
        <p:blipFill>
          <a:blip r:embed="rId5">
            <a:alphaModFix/>
          </a:blip>
          <a:stretch>
            <a:fillRect/>
          </a:stretch>
        </p:blipFill>
        <p:spPr>
          <a:xfrm>
            <a:off x="5601250" y="0"/>
            <a:ext cx="3542750" cy="2339675"/>
          </a:xfrm>
          <a:prstGeom prst="rect">
            <a:avLst/>
          </a:prstGeom>
          <a:noFill/>
          <a:ln>
            <a:noFill/>
          </a:ln>
        </p:spPr>
      </p:pic>
      <p:pic>
        <p:nvPicPr>
          <p:cNvPr id="270" name="Google Shape;270;p34"/>
          <p:cNvPicPr preferRelativeResize="0"/>
          <p:nvPr/>
        </p:nvPicPr>
        <p:blipFill>
          <a:blip r:embed="rId6">
            <a:alphaModFix/>
          </a:blip>
          <a:stretch>
            <a:fillRect/>
          </a:stretch>
        </p:blipFill>
        <p:spPr>
          <a:xfrm>
            <a:off x="0" y="3"/>
            <a:ext cx="3810000" cy="2339676"/>
          </a:xfrm>
          <a:prstGeom prst="rect">
            <a:avLst/>
          </a:prstGeom>
          <a:noFill/>
          <a:ln>
            <a:noFill/>
          </a:ln>
        </p:spPr>
      </p:pic>
      <p:sp>
        <p:nvSpPr>
          <p:cNvPr id="271" name="Google Shape;271;p34"/>
          <p:cNvSpPr txBox="1"/>
          <p:nvPr/>
        </p:nvSpPr>
        <p:spPr>
          <a:xfrm>
            <a:off x="10" y="2354393"/>
            <a:ext cx="9144000" cy="444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1700">
                <a:latin typeface="Comfortaa"/>
                <a:ea typeface="Comfortaa"/>
                <a:cs typeface="Comfortaa"/>
                <a:sym typeface="Comfortaa"/>
              </a:rPr>
              <a:t>Lanterna mágica</a:t>
            </a:r>
            <a:r>
              <a:rPr lang="pt-BR" sz="1700">
                <a:latin typeface="Playfair Display"/>
                <a:ea typeface="Playfair Display"/>
                <a:cs typeface="Playfair Display"/>
                <a:sym typeface="Playfair Display"/>
              </a:rPr>
              <a:t> </a:t>
            </a:r>
            <a:endParaRPr sz="1700">
              <a:latin typeface="Playfair Display"/>
              <a:ea typeface="Playfair Display"/>
              <a:cs typeface="Playfair Display"/>
              <a:sym typeface="Playfair Display"/>
            </a:endParaRPr>
          </a:p>
        </p:txBody>
      </p:sp>
      <p:sp>
        <p:nvSpPr>
          <p:cNvPr id="272" name="Google Shape;272;p34"/>
          <p:cNvSpPr txBox="1"/>
          <p:nvPr/>
        </p:nvSpPr>
        <p:spPr>
          <a:xfrm>
            <a:off x="6151025" y="2424400"/>
            <a:ext cx="2339700" cy="708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1700">
                <a:latin typeface="Comfortaa"/>
                <a:ea typeface="Comfortaa"/>
                <a:cs typeface="Comfortaa"/>
                <a:sym typeface="Comfortaa"/>
              </a:rPr>
              <a:t>Cinematógrafo  Lumieres</a:t>
            </a:r>
            <a:endParaRPr sz="1700">
              <a:latin typeface="Comfortaa"/>
              <a:ea typeface="Comfortaa"/>
              <a:cs typeface="Comfortaa"/>
              <a:sym typeface="Comfortaa"/>
            </a:endParaRPr>
          </a:p>
        </p:txBody>
      </p:sp>
      <p:sp>
        <p:nvSpPr>
          <p:cNvPr id="273" name="Google Shape;273;p34"/>
          <p:cNvSpPr txBox="1"/>
          <p:nvPr/>
        </p:nvSpPr>
        <p:spPr>
          <a:xfrm>
            <a:off x="3515418" y="4848785"/>
            <a:ext cx="9144000" cy="463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1800">
                <a:latin typeface="Comfortaa"/>
                <a:ea typeface="Comfortaa"/>
                <a:cs typeface="Comfortaa"/>
                <a:sym typeface="Comfortaa"/>
              </a:rPr>
              <a:t>Praxisnocospio</a:t>
            </a:r>
            <a:endParaRPr sz="1800">
              <a:latin typeface="Comfortaa"/>
              <a:ea typeface="Comfortaa"/>
              <a:cs typeface="Comfortaa"/>
              <a:sym typeface="Comfortaa"/>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77" name="Shape 277"/>
        <p:cNvGrpSpPr/>
        <p:nvPr/>
      </p:nvGrpSpPr>
      <p:grpSpPr>
        <a:xfrm>
          <a:off x="0" y="0"/>
          <a:ext cx="0" cy="0"/>
          <a:chOff x="0" y="0"/>
          <a:chExt cx="0" cy="0"/>
        </a:xfrm>
      </p:grpSpPr>
      <p:sp>
        <p:nvSpPr>
          <p:cNvPr id="278" name="Google Shape;278;p35"/>
          <p:cNvSpPr txBox="1"/>
          <p:nvPr/>
        </p:nvSpPr>
        <p:spPr>
          <a:xfrm>
            <a:off x="2100375" y="1005825"/>
            <a:ext cx="5142300" cy="1729200"/>
          </a:xfrm>
          <a:prstGeom prst="rect">
            <a:avLst/>
          </a:prstGeom>
          <a:noFill/>
          <a:ln>
            <a:noFill/>
          </a:ln>
          <a:effectLst>
            <a:outerShdw blurRad="57150" rotWithShape="0" algn="bl" dir="5400000" dist="76200">
              <a:srgbClr val="000000">
                <a:alpha val="58999"/>
              </a:srgbClr>
            </a:outerShdw>
          </a:effectLst>
        </p:spPr>
        <p:txBody>
          <a:bodyPr anchorCtr="0" anchor="t" bIns="91425" lIns="91425" spcFirstLastPara="1" rIns="91425" wrap="square" tIns="91425">
            <a:noAutofit/>
          </a:bodyPr>
          <a:lstStyle/>
          <a:p>
            <a:pPr indent="0" lvl="0" marL="0" rtl="0" algn="l">
              <a:spcBef>
                <a:spcPts val="0"/>
              </a:spcBef>
              <a:spcAft>
                <a:spcPts val="0"/>
              </a:spcAft>
              <a:buNone/>
            </a:pPr>
            <a:r>
              <a:rPr lang="pt-BR" sz="5100">
                <a:solidFill>
                  <a:schemeClr val="lt1"/>
                </a:solidFill>
                <a:latin typeface="Raleway"/>
                <a:ea typeface="Raleway"/>
                <a:cs typeface="Raleway"/>
                <a:sym typeface="Raleway"/>
              </a:rPr>
              <a:t>FOTOGRAFIA</a:t>
            </a:r>
            <a:endParaRPr sz="5100">
              <a:solidFill>
                <a:schemeClr val="lt1"/>
              </a:solidFill>
              <a:latin typeface="Raleway"/>
              <a:ea typeface="Raleway"/>
              <a:cs typeface="Raleway"/>
              <a:sym typeface="Raleway"/>
            </a:endParaRPr>
          </a:p>
          <a:p>
            <a:pPr indent="0" lvl="0" marL="0" rtl="0" algn="l">
              <a:spcBef>
                <a:spcPts val="0"/>
              </a:spcBef>
              <a:spcAft>
                <a:spcPts val="0"/>
              </a:spcAft>
              <a:buNone/>
            </a:pPr>
            <a:r>
              <a:t/>
            </a:r>
            <a:endParaRPr>
              <a:latin typeface="Playfair Display"/>
              <a:ea typeface="Playfair Display"/>
              <a:cs typeface="Playfair Display"/>
              <a:sym typeface="Playfair Display"/>
            </a:endParaRPr>
          </a:p>
        </p:txBody>
      </p:sp>
      <p:sp>
        <p:nvSpPr>
          <p:cNvPr id="279" name="Google Shape;279;p35"/>
          <p:cNvSpPr txBox="1"/>
          <p:nvPr/>
        </p:nvSpPr>
        <p:spPr>
          <a:xfrm>
            <a:off x="56550" y="3872525"/>
            <a:ext cx="2525100" cy="858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pt-BR" sz="1700">
                <a:solidFill>
                  <a:schemeClr val="dk2"/>
                </a:solidFill>
                <a:latin typeface="Playfair Display"/>
                <a:ea typeface="Playfair Display"/>
                <a:cs typeface="Playfair Display"/>
                <a:sym typeface="Playfair Display"/>
              </a:rPr>
              <a:t>Discente:</a:t>
            </a:r>
            <a:r>
              <a:rPr lang="pt-BR" sz="1700">
                <a:solidFill>
                  <a:schemeClr val="dk2"/>
                </a:solidFill>
                <a:latin typeface="Playfair Display"/>
                <a:ea typeface="Playfair Display"/>
                <a:cs typeface="Playfair Display"/>
                <a:sym typeface="Playfair Display"/>
              </a:rPr>
              <a:t>J oão</a:t>
            </a:r>
            <a:r>
              <a:rPr lang="pt-BR" sz="1700">
                <a:solidFill>
                  <a:schemeClr val="dk2"/>
                </a:solidFill>
                <a:latin typeface="Playfair Display"/>
                <a:ea typeface="Playfair Display"/>
                <a:cs typeface="Playfair Display"/>
                <a:sym typeface="Playfair Display"/>
              </a:rPr>
              <a:t> Paulo, Arthur Cesar, Breno, Horley.</a:t>
            </a:r>
            <a:endParaRPr sz="1700">
              <a:solidFill>
                <a:schemeClr val="dk2"/>
              </a:solidFill>
              <a:latin typeface="Playfair Display"/>
              <a:ea typeface="Playfair Display"/>
              <a:cs typeface="Playfair Display"/>
              <a:sym typeface="Playfair Display"/>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83" name="Shape 283"/>
        <p:cNvGrpSpPr/>
        <p:nvPr/>
      </p:nvGrpSpPr>
      <p:grpSpPr>
        <a:xfrm>
          <a:off x="0" y="0"/>
          <a:ext cx="0" cy="0"/>
          <a:chOff x="0" y="0"/>
          <a:chExt cx="0" cy="0"/>
        </a:xfrm>
      </p:grpSpPr>
      <p:pic>
        <p:nvPicPr>
          <p:cNvPr id="284" name="Google Shape;284;p36"/>
          <p:cNvPicPr preferRelativeResize="0"/>
          <p:nvPr/>
        </p:nvPicPr>
        <p:blipFill>
          <a:blip r:embed="rId4">
            <a:alphaModFix/>
          </a:blip>
          <a:stretch>
            <a:fillRect/>
          </a:stretch>
        </p:blipFill>
        <p:spPr>
          <a:xfrm>
            <a:off x="0" y="0"/>
            <a:ext cx="2326350" cy="2631325"/>
          </a:xfrm>
          <a:prstGeom prst="rect">
            <a:avLst/>
          </a:prstGeom>
          <a:noFill/>
          <a:ln>
            <a:noFill/>
          </a:ln>
        </p:spPr>
      </p:pic>
      <p:sp>
        <p:nvSpPr>
          <p:cNvPr id="285" name="Google Shape;285;p36"/>
          <p:cNvSpPr txBox="1"/>
          <p:nvPr/>
        </p:nvSpPr>
        <p:spPr>
          <a:xfrm>
            <a:off x="472975" y="3068000"/>
            <a:ext cx="3610200" cy="1749600"/>
          </a:xfrm>
          <a:prstGeom prst="rect">
            <a:avLst/>
          </a:prstGeom>
          <a:solidFill>
            <a:schemeClr val="lt2"/>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pt-BR" sz="1700">
                <a:solidFill>
                  <a:schemeClr val="dk2"/>
                </a:solidFill>
                <a:latin typeface="Oswald"/>
                <a:ea typeface="Oswald"/>
                <a:cs typeface="Oswald"/>
                <a:sym typeface="Oswald"/>
              </a:rPr>
              <a:t>C</a:t>
            </a:r>
            <a:r>
              <a:rPr lang="pt-BR" sz="1700">
                <a:solidFill>
                  <a:schemeClr val="dk2"/>
                </a:solidFill>
                <a:latin typeface="Oswald"/>
                <a:ea typeface="Oswald"/>
                <a:cs typeface="Oswald"/>
                <a:sym typeface="Oswald"/>
              </a:rPr>
              <a:t>riação</a:t>
            </a:r>
            <a:r>
              <a:rPr lang="pt-BR" sz="1700">
                <a:solidFill>
                  <a:schemeClr val="dk2"/>
                </a:solidFill>
                <a:latin typeface="Oswald"/>
                <a:ea typeface="Oswald"/>
                <a:cs typeface="Oswald"/>
                <a:sym typeface="Oswald"/>
              </a:rPr>
              <a:t> da </a:t>
            </a:r>
            <a:r>
              <a:rPr lang="pt-BR" sz="1700">
                <a:solidFill>
                  <a:schemeClr val="dk2"/>
                </a:solidFill>
                <a:latin typeface="Oswald"/>
                <a:ea typeface="Oswald"/>
                <a:cs typeface="Oswald"/>
                <a:sym typeface="Oswald"/>
              </a:rPr>
              <a:t>câmera</a:t>
            </a:r>
            <a:r>
              <a:rPr lang="pt-BR" sz="1700">
                <a:solidFill>
                  <a:schemeClr val="dk2"/>
                </a:solidFill>
                <a:latin typeface="Oswald"/>
                <a:ea typeface="Oswald"/>
                <a:cs typeface="Oswald"/>
                <a:sym typeface="Oswald"/>
              </a:rPr>
              <a:t> </a:t>
            </a:r>
            <a:r>
              <a:rPr lang="pt-BR" sz="1700">
                <a:solidFill>
                  <a:schemeClr val="dk2"/>
                </a:solidFill>
                <a:latin typeface="Oswald"/>
                <a:ea typeface="Oswald"/>
                <a:cs typeface="Oswald"/>
                <a:sym typeface="Oswald"/>
              </a:rPr>
              <a:t>fotográfica</a:t>
            </a:r>
            <a:r>
              <a:rPr lang="pt-BR" sz="1700">
                <a:solidFill>
                  <a:schemeClr val="dk2"/>
                </a:solidFill>
                <a:latin typeface="Oswald"/>
                <a:ea typeface="Oswald"/>
                <a:cs typeface="Oswald"/>
                <a:sym typeface="Oswald"/>
              </a:rPr>
              <a:t>:</a:t>
            </a:r>
            <a:endParaRPr sz="1700">
              <a:solidFill>
                <a:schemeClr val="dk2"/>
              </a:solidFill>
              <a:latin typeface="Oswald"/>
              <a:ea typeface="Oswald"/>
              <a:cs typeface="Oswald"/>
              <a:sym typeface="Oswald"/>
            </a:endParaRPr>
          </a:p>
          <a:p>
            <a:pPr indent="0" lvl="0" marL="0" rtl="0" algn="l">
              <a:spcBef>
                <a:spcPts val="0"/>
              </a:spcBef>
              <a:spcAft>
                <a:spcPts val="0"/>
              </a:spcAft>
              <a:buNone/>
            </a:pPr>
            <a:r>
              <a:t/>
            </a:r>
            <a:endParaRPr sz="1700">
              <a:solidFill>
                <a:schemeClr val="dk2"/>
              </a:solidFill>
              <a:latin typeface="Oswald"/>
              <a:ea typeface="Oswald"/>
              <a:cs typeface="Oswald"/>
              <a:sym typeface="Oswald"/>
            </a:endParaRPr>
          </a:p>
          <a:p>
            <a:pPr indent="0" lvl="0" marL="0" rtl="0" algn="l">
              <a:spcBef>
                <a:spcPts val="0"/>
              </a:spcBef>
              <a:spcAft>
                <a:spcPts val="0"/>
              </a:spcAft>
              <a:buNone/>
            </a:pPr>
            <a:r>
              <a:rPr lang="pt-BR" sz="1200">
                <a:solidFill>
                  <a:schemeClr val="dk2"/>
                </a:solidFill>
                <a:latin typeface="Oswald"/>
                <a:ea typeface="Oswald"/>
                <a:cs typeface="Oswald"/>
                <a:sym typeface="Oswald"/>
              </a:rPr>
              <a:t>Daguerreótipo</a:t>
            </a:r>
            <a:r>
              <a:rPr lang="pt-BR" sz="1200">
                <a:solidFill>
                  <a:schemeClr val="dk2"/>
                </a:solidFill>
                <a:latin typeface="Oswald"/>
                <a:ea typeface="Oswald"/>
                <a:cs typeface="Oswald"/>
                <a:sym typeface="Oswald"/>
              </a:rPr>
              <a:t> era uma caixa de madeira, onde era colocada uma chapa de cobre prateada e polida, que </a:t>
            </a:r>
            <a:r>
              <a:rPr lang="pt-BR" sz="1200">
                <a:solidFill>
                  <a:schemeClr val="dk2"/>
                </a:solidFill>
                <a:latin typeface="Oswald"/>
                <a:ea typeface="Oswald"/>
                <a:cs typeface="Oswald"/>
                <a:sym typeface="Oswald"/>
              </a:rPr>
              <a:t>posteriormente</a:t>
            </a:r>
            <a:r>
              <a:rPr lang="pt-BR" sz="1200">
                <a:solidFill>
                  <a:schemeClr val="dk2"/>
                </a:solidFill>
                <a:latin typeface="Oswald"/>
                <a:ea typeface="Oswald"/>
                <a:cs typeface="Oswald"/>
                <a:sym typeface="Oswald"/>
              </a:rPr>
              <a:t>   exposta a luz durante </a:t>
            </a:r>
            <a:r>
              <a:rPr lang="pt-BR" sz="1200">
                <a:solidFill>
                  <a:schemeClr val="dk2"/>
                </a:solidFill>
                <a:latin typeface="Oswald"/>
                <a:ea typeface="Oswald"/>
                <a:cs typeface="Oswald"/>
                <a:sym typeface="Oswald"/>
              </a:rPr>
              <a:t>vários</a:t>
            </a:r>
            <a:r>
              <a:rPr lang="pt-BR" sz="1200">
                <a:solidFill>
                  <a:schemeClr val="dk2"/>
                </a:solidFill>
                <a:latin typeface="Oswald"/>
                <a:ea typeface="Oswald"/>
                <a:cs typeface="Oswald"/>
                <a:sym typeface="Oswald"/>
              </a:rPr>
              <a:t> minutos. Após a </a:t>
            </a:r>
            <a:r>
              <a:rPr lang="pt-BR" sz="1200">
                <a:solidFill>
                  <a:schemeClr val="dk2"/>
                </a:solidFill>
                <a:latin typeface="Oswald"/>
                <a:ea typeface="Oswald"/>
                <a:cs typeface="Oswald"/>
                <a:sym typeface="Oswald"/>
              </a:rPr>
              <a:t>exposição</a:t>
            </a:r>
            <a:r>
              <a:rPr lang="pt-BR" sz="1200">
                <a:solidFill>
                  <a:schemeClr val="dk2"/>
                </a:solidFill>
                <a:latin typeface="Oswald"/>
                <a:ea typeface="Oswald"/>
                <a:cs typeface="Oswald"/>
                <a:sym typeface="Oswald"/>
              </a:rPr>
              <a:t>, a imagem era revelada em vapor de </a:t>
            </a:r>
            <a:r>
              <a:rPr lang="pt-BR" sz="1200">
                <a:solidFill>
                  <a:schemeClr val="dk2"/>
                </a:solidFill>
                <a:latin typeface="Oswald"/>
                <a:ea typeface="Oswald"/>
                <a:cs typeface="Oswald"/>
                <a:sym typeface="Oswald"/>
              </a:rPr>
              <a:t>mercúrio</a:t>
            </a:r>
            <a:r>
              <a:rPr lang="pt-BR" sz="1200">
                <a:solidFill>
                  <a:schemeClr val="dk2"/>
                </a:solidFill>
                <a:latin typeface="Oswald"/>
                <a:ea typeface="Oswald"/>
                <a:cs typeface="Oswald"/>
                <a:sym typeface="Oswald"/>
              </a:rPr>
              <a:t> aquecido, que </a:t>
            </a:r>
            <a:r>
              <a:rPr lang="pt-BR" sz="1200">
                <a:solidFill>
                  <a:schemeClr val="dk2"/>
                </a:solidFill>
                <a:latin typeface="Oswald"/>
                <a:ea typeface="Oswald"/>
                <a:cs typeface="Oswald"/>
                <a:sym typeface="Oswald"/>
              </a:rPr>
              <a:t>aderir</a:t>
            </a:r>
            <a:r>
              <a:rPr lang="pt-BR" sz="1200">
                <a:solidFill>
                  <a:schemeClr val="dk2"/>
                </a:solidFill>
                <a:latin typeface="Oswald"/>
                <a:ea typeface="Oswald"/>
                <a:cs typeface="Oswald"/>
                <a:sym typeface="Oswald"/>
              </a:rPr>
              <a:t> ao material nas partes onde ele havia sido sensibilizado pela luz.</a:t>
            </a:r>
            <a:endParaRPr sz="1200">
              <a:solidFill>
                <a:schemeClr val="dk2"/>
              </a:solidFill>
              <a:latin typeface="Oswald"/>
              <a:ea typeface="Oswald"/>
              <a:cs typeface="Oswald"/>
              <a:sym typeface="Oswald"/>
            </a:endParaRPr>
          </a:p>
        </p:txBody>
      </p:sp>
      <p:sp>
        <p:nvSpPr>
          <p:cNvPr id="286" name="Google Shape;286;p36"/>
          <p:cNvSpPr txBox="1"/>
          <p:nvPr/>
        </p:nvSpPr>
        <p:spPr>
          <a:xfrm>
            <a:off x="2582700" y="99875"/>
            <a:ext cx="1946400" cy="2761200"/>
          </a:xfrm>
          <a:prstGeom prst="rect">
            <a:avLst/>
          </a:prstGeom>
          <a:solidFill>
            <a:schemeClr val="lt2"/>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pt-BR" sz="1800">
                <a:solidFill>
                  <a:schemeClr val="dk2"/>
                </a:solidFill>
                <a:latin typeface="Oswald"/>
                <a:ea typeface="Oswald"/>
                <a:cs typeface="Oswald"/>
                <a:sym typeface="Oswald"/>
              </a:rPr>
              <a:t>S</a:t>
            </a:r>
            <a:r>
              <a:rPr lang="pt-BR" sz="1900">
                <a:solidFill>
                  <a:schemeClr val="dk2"/>
                </a:solidFill>
                <a:latin typeface="Oswald"/>
                <a:ea typeface="Oswald"/>
                <a:cs typeface="Oswald"/>
                <a:sym typeface="Oswald"/>
              </a:rPr>
              <a:t>urgimento</a:t>
            </a:r>
            <a:r>
              <a:rPr lang="pt-BR" sz="1900">
                <a:solidFill>
                  <a:schemeClr val="dk2"/>
                </a:solidFill>
                <a:latin typeface="Oswald"/>
                <a:ea typeface="Oswald"/>
                <a:cs typeface="Oswald"/>
                <a:sym typeface="Oswald"/>
              </a:rPr>
              <a:t>:</a:t>
            </a:r>
            <a:endParaRPr sz="1900">
              <a:solidFill>
                <a:schemeClr val="dk2"/>
              </a:solidFill>
              <a:latin typeface="Oswald"/>
              <a:ea typeface="Oswald"/>
              <a:cs typeface="Oswald"/>
              <a:sym typeface="Oswald"/>
            </a:endParaRPr>
          </a:p>
          <a:p>
            <a:pPr indent="0" lvl="0" marL="0" rtl="0" algn="l">
              <a:spcBef>
                <a:spcPts val="0"/>
              </a:spcBef>
              <a:spcAft>
                <a:spcPts val="0"/>
              </a:spcAft>
              <a:buNone/>
            </a:pPr>
            <a:r>
              <a:t/>
            </a:r>
            <a:endParaRPr sz="1300">
              <a:solidFill>
                <a:schemeClr val="dk2"/>
              </a:solidFill>
              <a:latin typeface="Oswald"/>
              <a:ea typeface="Oswald"/>
              <a:cs typeface="Oswald"/>
              <a:sym typeface="Oswald"/>
            </a:endParaRPr>
          </a:p>
          <a:p>
            <a:pPr indent="0" lvl="0" marL="0" rtl="0" algn="l">
              <a:spcBef>
                <a:spcPts val="0"/>
              </a:spcBef>
              <a:spcAft>
                <a:spcPts val="0"/>
              </a:spcAft>
              <a:buNone/>
            </a:pPr>
            <a:r>
              <a:rPr lang="pt-BR" sz="1300">
                <a:solidFill>
                  <a:schemeClr val="dk2"/>
                </a:solidFill>
                <a:latin typeface="Oswald"/>
                <a:ea typeface="Oswald"/>
                <a:cs typeface="Oswald"/>
                <a:sym typeface="Oswald"/>
              </a:rPr>
              <a:t>Primeira </a:t>
            </a:r>
            <a:r>
              <a:rPr lang="pt-BR" sz="1300">
                <a:solidFill>
                  <a:schemeClr val="dk2"/>
                </a:solidFill>
                <a:latin typeface="Oswald"/>
                <a:ea typeface="Oswald"/>
                <a:cs typeface="Oswald"/>
                <a:sym typeface="Oswald"/>
              </a:rPr>
              <a:t>câmera</a:t>
            </a:r>
            <a:r>
              <a:rPr lang="pt-BR" sz="1300">
                <a:solidFill>
                  <a:schemeClr val="dk2"/>
                </a:solidFill>
                <a:latin typeface="Oswald"/>
                <a:ea typeface="Oswald"/>
                <a:cs typeface="Oswald"/>
                <a:sym typeface="Oswald"/>
              </a:rPr>
              <a:t> </a:t>
            </a:r>
            <a:r>
              <a:rPr lang="pt-BR" sz="1300">
                <a:solidFill>
                  <a:schemeClr val="dk2"/>
                </a:solidFill>
                <a:latin typeface="Oswald"/>
                <a:ea typeface="Oswald"/>
                <a:cs typeface="Oswald"/>
                <a:sym typeface="Oswald"/>
              </a:rPr>
              <a:t>fotográfica</a:t>
            </a:r>
            <a:r>
              <a:rPr lang="pt-BR" sz="1300">
                <a:solidFill>
                  <a:schemeClr val="dk2"/>
                </a:solidFill>
                <a:latin typeface="Oswald"/>
                <a:ea typeface="Oswald"/>
                <a:cs typeface="Oswald"/>
                <a:sym typeface="Oswald"/>
              </a:rPr>
              <a:t> </a:t>
            </a:r>
            <a:r>
              <a:rPr lang="pt-BR" sz="1300">
                <a:solidFill>
                  <a:schemeClr val="dk2"/>
                </a:solidFill>
                <a:latin typeface="Oswald"/>
                <a:ea typeface="Oswald"/>
                <a:cs typeface="Oswald"/>
                <a:sym typeface="Oswald"/>
              </a:rPr>
              <a:t>surgiu</a:t>
            </a:r>
            <a:r>
              <a:rPr lang="pt-BR" sz="1300">
                <a:solidFill>
                  <a:schemeClr val="dk2"/>
                </a:solidFill>
                <a:latin typeface="Oswald"/>
                <a:ea typeface="Oswald"/>
                <a:cs typeface="Oswald"/>
                <a:sym typeface="Oswald"/>
              </a:rPr>
              <a:t> em 1839 e </a:t>
            </a:r>
            <a:r>
              <a:rPr lang="pt-BR" sz="1300">
                <a:solidFill>
                  <a:schemeClr val="dk2"/>
                </a:solidFill>
                <a:latin typeface="Oswald"/>
                <a:ea typeface="Oswald"/>
                <a:cs typeface="Oswald"/>
                <a:sym typeface="Oswald"/>
              </a:rPr>
              <a:t>também</a:t>
            </a:r>
            <a:r>
              <a:rPr lang="pt-BR" sz="1300">
                <a:solidFill>
                  <a:schemeClr val="dk2"/>
                </a:solidFill>
                <a:latin typeface="Oswald"/>
                <a:ea typeface="Oswald"/>
                <a:cs typeface="Oswald"/>
                <a:sym typeface="Oswald"/>
              </a:rPr>
              <a:t> foi criada por </a:t>
            </a:r>
            <a:r>
              <a:rPr lang="pt-BR" sz="1300">
                <a:solidFill>
                  <a:schemeClr val="dk2"/>
                </a:solidFill>
                <a:latin typeface="Oswald"/>
                <a:ea typeface="Oswald"/>
                <a:cs typeface="Oswald"/>
                <a:sym typeface="Oswald"/>
              </a:rPr>
              <a:t>um francês</a:t>
            </a:r>
            <a:r>
              <a:rPr lang="pt-BR" sz="1300">
                <a:solidFill>
                  <a:schemeClr val="dk2"/>
                </a:solidFill>
                <a:latin typeface="Oswald"/>
                <a:ea typeface="Oswald"/>
                <a:cs typeface="Oswald"/>
                <a:sym typeface="Oswald"/>
              </a:rPr>
              <a:t>, Louis Jacques Mande Daguerre. Depois de algum tempo, em 1888, com o surgimento da marca Kodak, a fotografia ganhou popularidade, com uma das primeiras </a:t>
            </a:r>
            <a:r>
              <a:rPr lang="pt-BR" sz="1300">
                <a:solidFill>
                  <a:schemeClr val="dk2"/>
                </a:solidFill>
                <a:latin typeface="Oswald"/>
                <a:ea typeface="Oswald"/>
                <a:cs typeface="Oswald"/>
                <a:sym typeface="Oswald"/>
              </a:rPr>
              <a:t>câmeras</a:t>
            </a:r>
            <a:r>
              <a:rPr lang="pt-BR" sz="1300">
                <a:solidFill>
                  <a:schemeClr val="dk2"/>
                </a:solidFill>
                <a:latin typeface="Oswald"/>
                <a:ea typeface="Oswald"/>
                <a:cs typeface="Oswald"/>
                <a:sym typeface="Oswald"/>
              </a:rPr>
              <a:t> </a:t>
            </a:r>
            <a:r>
              <a:rPr lang="pt-BR" sz="1300">
                <a:solidFill>
                  <a:schemeClr val="dk2"/>
                </a:solidFill>
                <a:latin typeface="Oswald"/>
                <a:ea typeface="Oswald"/>
                <a:cs typeface="Oswald"/>
                <a:sym typeface="Oswald"/>
              </a:rPr>
              <a:t>fotográficas</a:t>
            </a:r>
            <a:r>
              <a:rPr lang="pt-BR" sz="1300">
                <a:solidFill>
                  <a:schemeClr val="dk2"/>
                </a:solidFill>
                <a:latin typeface="Oswald"/>
                <a:ea typeface="Oswald"/>
                <a:cs typeface="Oswald"/>
                <a:sym typeface="Oswald"/>
              </a:rPr>
              <a:t>.</a:t>
            </a:r>
            <a:endParaRPr sz="1300">
              <a:solidFill>
                <a:schemeClr val="dk2"/>
              </a:solidFill>
              <a:latin typeface="Oswald"/>
              <a:ea typeface="Oswald"/>
              <a:cs typeface="Oswald"/>
              <a:sym typeface="Oswald"/>
            </a:endParaRPr>
          </a:p>
        </p:txBody>
      </p:sp>
      <p:sp>
        <p:nvSpPr>
          <p:cNvPr id="287" name="Google Shape;287;p36"/>
          <p:cNvSpPr txBox="1"/>
          <p:nvPr/>
        </p:nvSpPr>
        <p:spPr>
          <a:xfrm>
            <a:off x="4785450" y="448700"/>
            <a:ext cx="3105300" cy="1040700"/>
          </a:xfrm>
          <a:prstGeom prst="rect">
            <a:avLst/>
          </a:prstGeom>
          <a:solidFill>
            <a:schemeClr val="lt2"/>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pt-BR">
                <a:solidFill>
                  <a:schemeClr val="dk2"/>
                </a:solidFill>
                <a:latin typeface="Oswald"/>
                <a:ea typeface="Oswald"/>
                <a:cs typeface="Oswald"/>
                <a:sym typeface="Oswald"/>
              </a:rPr>
              <a:t>A primeira Fotografia no Brasil </a:t>
            </a:r>
            <a:r>
              <a:rPr lang="pt-BR">
                <a:solidFill>
                  <a:schemeClr val="dk2"/>
                </a:solidFill>
                <a:latin typeface="Oswald"/>
                <a:ea typeface="Oswald"/>
                <a:cs typeface="Oswald"/>
                <a:sym typeface="Oswald"/>
              </a:rPr>
              <a:t>remonta</a:t>
            </a:r>
            <a:r>
              <a:rPr lang="pt-BR">
                <a:solidFill>
                  <a:schemeClr val="dk2"/>
                </a:solidFill>
                <a:latin typeface="Oswald"/>
                <a:ea typeface="Oswald"/>
                <a:cs typeface="Oswald"/>
                <a:sym typeface="Oswald"/>
              </a:rPr>
              <a:t> a </a:t>
            </a:r>
            <a:r>
              <a:rPr lang="pt-BR">
                <a:solidFill>
                  <a:schemeClr val="dk2"/>
                </a:solidFill>
                <a:latin typeface="Oswald"/>
                <a:ea typeface="Oswald"/>
                <a:cs typeface="Oswald"/>
                <a:sym typeface="Oswald"/>
              </a:rPr>
              <a:t>chegada</a:t>
            </a:r>
            <a:r>
              <a:rPr lang="pt-BR">
                <a:solidFill>
                  <a:schemeClr val="dk2"/>
                </a:solidFill>
                <a:latin typeface="Oswald"/>
                <a:ea typeface="Oswald"/>
                <a:cs typeface="Oswald"/>
                <a:sym typeface="Oswald"/>
              </a:rPr>
              <a:t> do </a:t>
            </a:r>
            <a:r>
              <a:rPr lang="pt-BR">
                <a:solidFill>
                  <a:schemeClr val="dk2"/>
                </a:solidFill>
                <a:latin typeface="Oswald"/>
                <a:ea typeface="Oswald"/>
                <a:cs typeface="Oswald"/>
                <a:sym typeface="Oswald"/>
              </a:rPr>
              <a:t>daguerreótipo ao Rio de Janeiro, em 1839. e ao francês Hercule Florence (1804-1879)</a:t>
            </a:r>
            <a:endParaRPr>
              <a:solidFill>
                <a:schemeClr val="dk2"/>
              </a:solidFill>
              <a:latin typeface="Oswald"/>
              <a:ea typeface="Oswald"/>
              <a:cs typeface="Oswald"/>
              <a:sym typeface="Oswald"/>
            </a:endParaRPr>
          </a:p>
        </p:txBody>
      </p:sp>
      <p:sp>
        <p:nvSpPr>
          <p:cNvPr id="288" name="Google Shape;288;p36"/>
          <p:cNvSpPr txBox="1"/>
          <p:nvPr/>
        </p:nvSpPr>
        <p:spPr>
          <a:xfrm>
            <a:off x="5620275" y="44100"/>
            <a:ext cx="1801800" cy="335100"/>
          </a:xfrm>
          <a:prstGeom prst="rect">
            <a:avLst/>
          </a:prstGeom>
          <a:solidFill>
            <a:schemeClr val="lt2"/>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pt-BR" sz="1600">
                <a:solidFill>
                  <a:schemeClr val="dk2"/>
                </a:solidFill>
                <a:latin typeface="Oswald"/>
                <a:ea typeface="Oswald"/>
                <a:cs typeface="Oswald"/>
                <a:sym typeface="Oswald"/>
              </a:rPr>
              <a:t>Curiosidade:</a:t>
            </a:r>
            <a:endParaRPr sz="1600">
              <a:solidFill>
                <a:schemeClr val="dk2"/>
              </a:solidFill>
              <a:latin typeface="Oswald"/>
              <a:ea typeface="Oswald"/>
              <a:cs typeface="Oswald"/>
              <a:sym typeface="Oswald"/>
            </a:endParaRPr>
          </a:p>
        </p:txBody>
      </p:sp>
      <p:sp>
        <p:nvSpPr>
          <p:cNvPr id="289" name="Google Shape;289;p36"/>
          <p:cNvSpPr txBox="1"/>
          <p:nvPr/>
        </p:nvSpPr>
        <p:spPr>
          <a:xfrm>
            <a:off x="4873250" y="1995800"/>
            <a:ext cx="2171700" cy="477000"/>
          </a:xfrm>
          <a:prstGeom prst="rect">
            <a:avLst/>
          </a:prstGeom>
          <a:solidFill>
            <a:schemeClr val="lt2"/>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1900">
                <a:solidFill>
                  <a:schemeClr val="dk2"/>
                </a:solidFill>
                <a:latin typeface="Oswald"/>
                <a:ea typeface="Oswald"/>
                <a:cs typeface="Oswald"/>
                <a:sym typeface="Oswald"/>
              </a:rPr>
              <a:t>Evolução</a:t>
            </a:r>
            <a:r>
              <a:rPr lang="pt-BR" sz="1900">
                <a:solidFill>
                  <a:schemeClr val="dk2"/>
                </a:solidFill>
                <a:latin typeface="Oswald"/>
                <a:ea typeface="Oswald"/>
                <a:cs typeface="Oswald"/>
                <a:sym typeface="Oswald"/>
              </a:rPr>
              <a:t> das </a:t>
            </a:r>
            <a:r>
              <a:rPr lang="pt-BR" sz="1900">
                <a:solidFill>
                  <a:schemeClr val="dk2"/>
                </a:solidFill>
                <a:latin typeface="Oswald"/>
                <a:ea typeface="Oswald"/>
                <a:cs typeface="Oswald"/>
                <a:sym typeface="Oswald"/>
              </a:rPr>
              <a:t>câmeras:</a:t>
            </a:r>
            <a:endParaRPr sz="1900">
              <a:solidFill>
                <a:schemeClr val="dk2"/>
              </a:solidFill>
              <a:latin typeface="Oswald"/>
              <a:ea typeface="Oswald"/>
              <a:cs typeface="Oswald"/>
              <a:sym typeface="Oswald"/>
            </a:endParaRPr>
          </a:p>
        </p:txBody>
      </p:sp>
      <p:sp>
        <p:nvSpPr>
          <p:cNvPr id="290" name="Google Shape;290;p36"/>
          <p:cNvSpPr txBox="1"/>
          <p:nvPr/>
        </p:nvSpPr>
        <p:spPr>
          <a:xfrm>
            <a:off x="4720725" y="2714100"/>
            <a:ext cx="2648700" cy="2022300"/>
          </a:xfrm>
          <a:prstGeom prst="rect">
            <a:avLst/>
          </a:prstGeom>
          <a:solidFill>
            <a:schemeClr val="lt2"/>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pt-BR" sz="1300">
                <a:solidFill>
                  <a:schemeClr val="dk2"/>
                </a:solidFill>
                <a:latin typeface="Oswald"/>
                <a:ea typeface="Oswald"/>
                <a:cs typeface="Oswald"/>
                <a:sym typeface="Oswald"/>
              </a:rPr>
              <a:t>Da pioneira Daguerre, uma simples caixinha de madeira, às câmeras de fole, passando pelas de baquelite, de telêmetro, depois as de lentes gêmeas, as reflex, as eletrônicas com autofoco até finalmente chegar às digitais, a fantástica evolução do equipamento tornou a fotografia mais fácil e acessível.</a:t>
            </a:r>
            <a:endParaRPr b="1" sz="1500">
              <a:solidFill>
                <a:schemeClr val="dk2"/>
              </a:solidFill>
              <a:latin typeface="Oswald"/>
              <a:ea typeface="Oswald"/>
              <a:cs typeface="Oswald"/>
              <a:sym typeface="Oswald"/>
            </a:endParaRPr>
          </a:p>
        </p:txBody>
      </p:sp>
      <p:pic>
        <p:nvPicPr>
          <p:cNvPr id="291" name="Google Shape;291;p36"/>
          <p:cNvPicPr preferRelativeResize="0"/>
          <p:nvPr/>
        </p:nvPicPr>
        <p:blipFill>
          <a:blip r:embed="rId5">
            <a:alphaModFix/>
          </a:blip>
          <a:stretch>
            <a:fillRect/>
          </a:stretch>
        </p:blipFill>
        <p:spPr>
          <a:xfrm>
            <a:off x="7561050" y="1666725"/>
            <a:ext cx="1473449" cy="1647601"/>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pic>
        <p:nvPicPr>
          <p:cNvPr id="296" name="Google Shape;296;p37"/>
          <p:cNvPicPr preferRelativeResize="0"/>
          <p:nvPr/>
        </p:nvPicPr>
        <p:blipFill>
          <a:blip r:embed="rId3">
            <a:alphaModFix/>
          </a:blip>
          <a:stretch>
            <a:fillRect/>
          </a:stretch>
        </p:blipFill>
        <p:spPr>
          <a:xfrm>
            <a:off x="0" y="0"/>
            <a:ext cx="5143500" cy="5143500"/>
          </a:xfrm>
          <a:prstGeom prst="rect">
            <a:avLst/>
          </a:prstGeom>
          <a:noFill/>
          <a:ln>
            <a:noFill/>
          </a:ln>
        </p:spPr>
      </p:pic>
      <p:pic>
        <p:nvPicPr>
          <p:cNvPr id="297" name="Google Shape;297;p37"/>
          <p:cNvPicPr preferRelativeResize="0"/>
          <p:nvPr/>
        </p:nvPicPr>
        <p:blipFill>
          <a:blip r:embed="rId4">
            <a:alphaModFix/>
          </a:blip>
          <a:stretch>
            <a:fillRect/>
          </a:stretch>
        </p:blipFill>
        <p:spPr>
          <a:xfrm>
            <a:off x="5143500" y="0"/>
            <a:ext cx="4000500" cy="5143501"/>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pic>
        <p:nvPicPr>
          <p:cNvPr id="302" name="Google Shape;302;p38"/>
          <p:cNvPicPr preferRelativeResize="0"/>
          <p:nvPr/>
        </p:nvPicPr>
        <p:blipFill>
          <a:blip r:embed="rId3">
            <a:alphaModFix/>
          </a:blip>
          <a:stretch>
            <a:fillRect/>
          </a:stretch>
        </p:blipFill>
        <p:spPr>
          <a:xfrm>
            <a:off x="0" y="0"/>
            <a:ext cx="4998200" cy="3164400"/>
          </a:xfrm>
          <a:prstGeom prst="rect">
            <a:avLst/>
          </a:prstGeom>
          <a:noFill/>
          <a:ln>
            <a:noFill/>
          </a:ln>
        </p:spPr>
      </p:pic>
      <p:pic>
        <p:nvPicPr>
          <p:cNvPr id="303" name="Google Shape;303;p38"/>
          <p:cNvPicPr preferRelativeResize="0"/>
          <p:nvPr/>
        </p:nvPicPr>
        <p:blipFill>
          <a:blip r:embed="rId4">
            <a:alphaModFix/>
          </a:blip>
          <a:stretch>
            <a:fillRect/>
          </a:stretch>
        </p:blipFill>
        <p:spPr>
          <a:xfrm>
            <a:off x="4998200" y="0"/>
            <a:ext cx="4275600" cy="3164400"/>
          </a:xfrm>
          <a:prstGeom prst="rect">
            <a:avLst/>
          </a:prstGeom>
          <a:noFill/>
          <a:ln>
            <a:noFill/>
          </a:ln>
        </p:spPr>
      </p:pic>
      <p:pic>
        <p:nvPicPr>
          <p:cNvPr id="304" name="Google Shape;304;p38"/>
          <p:cNvPicPr preferRelativeResize="0"/>
          <p:nvPr/>
        </p:nvPicPr>
        <p:blipFill>
          <a:blip r:embed="rId5">
            <a:alphaModFix/>
          </a:blip>
          <a:stretch>
            <a:fillRect/>
          </a:stretch>
        </p:blipFill>
        <p:spPr>
          <a:xfrm>
            <a:off x="0" y="3164400"/>
            <a:ext cx="1812352" cy="1979174"/>
          </a:xfrm>
          <a:prstGeom prst="rect">
            <a:avLst/>
          </a:prstGeom>
          <a:noFill/>
          <a:ln>
            <a:noFill/>
          </a:ln>
        </p:spPr>
      </p:pic>
      <p:pic>
        <p:nvPicPr>
          <p:cNvPr id="305" name="Google Shape;305;p38"/>
          <p:cNvPicPr preferRelativeResize="0"/>
          <p:nvPr/>
        </p:nvPicPr>
        <p:blipFill>
          <a:blip r:embed="rId6">
            <a:alphaModFix/>
          </a:blip>
          <a:stretch>
            <a:fillRect/>
          </a:stretch>
        </p:blipFill>
        <p:spPr>
          <a:xfrm>
            <a:off x="1812350" y="3164400"/>
            <a:ext cx="2907425" cy="1979175"/>
          </a:xfrm>
          <a:prstGeom prst="rect">
            <a:avLst/>
          </a:prstGeom>
          <a:noFill/>
          <a:ln>
            <a:noFill/>
          </a:ln>
        </p:spPr>
      </p:pic>
      <p:pic>
        <p:nvPicPr>
          <p:cNvPr id="306" name="Google Shape;306;p38"/>
          <p:cNvPicPr preferRelativeResize="0"/>
          <p:nvPr/>
        </p:nvPicPr>
        <p:blipFill>
          <a:blip r:embed="rId7">
            <a:alphaModFix/>
          </a:blip>
          <a:stretch>
            <a:fillRect/>
          </a:stretch>
        </p:blipFill>
        <p:spPr>
          <a:xfrm>
            <a:off x="4719775" y="3164400"/>
            <a:ext cx="2747351" cy="1979175"/>
          </a:xfrm>
          <a:prstGeom prst="rect">
            <a:avLst/>
          </a:prstGeom>
          <a:noFill/>
          <a:ln>
            <a:noFill/>
          </a:ln>
        </p:spPr>
      </p:pic>
      <p:pic>
        <p:nvPicPr>
          <p:cNvPr id="307" name="Google Shape;307;p38"/>
          <p:cNvPicPr preferRelativeResize="0"/>
          <p:nvPr/>
        </p:nvPicPr>
        <p:blipFill>
          <a:blip r:embed="rId8">
            <a:alphaModFix/>
          </a:blip>
          <a:stretch>
            <a:fillRect/>
          </a:stretch>
        </p:blipFill>
        <p:spPr>
          <a:xfrm>
            <a:off x="7467125" y="3164400"/>
            <a:ext cx="1812351" cy="197917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39"/>
          <p:cNvSpPr txBox="1"/>
          <p:nvPr/>
        </p:nvSpPr>
        <p:spPr>
          <a:xfrm>
            <a:off x="3883950" y="-380275"/>
            <a:ext cx="3000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pic>
        <p:nvPicPr>
          <p:cNvPr id="313" name="Google Shape;313;p39"/>
          <p:cNvPicPr preferRelativeResize="0"/>
          <p:nvPr/>
        </p:nvPicPr>
        <p:blipFill>
          <a:blip r:embed="rId3">
            <a:alphaModFix/>
          </a:blip>
          <a:stretch>
            <a:fillRect/>
          </a:stretch>
        </p:blipFill>
        <p:spPr>
          <a:xfrm>
            <a:off x="0" y="0"/>
            <a:ext cx="9144001" cy="4971175"/>
          </a:xfrm>
          <a:prstGeom prst="rect">
            <a:avLst/>
          </a:prstGeom>
          <a:noFill/>
          <a:ln>
            <a:noFill/>
          </a:ln>
        </p:spPr>
      </p:pic>
      <p:sp>
        <p:nvSpPr>
          <p:cNvPr id="314" name="Google Shape;314;p39"/>
          <p:cNvSpPr txBox="1"/>
          <p:nvPr/>
        </p:nvSpPr>
        <p:spPr>
          <a:xfrm>
            <a:off x="904450" y="3783100"/>
            <a:ext cx="2958900" cy="963300"/>
          </a:xfrm>
          <a:prstGeom prst="rect">
            <a:avLst/>
          </a:prstGeom>
          <a:solidFill>
            <a:schemeClr val="lt2"/>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pt-BR">
                <a:latin typeface="Playfair Display"/>
                <a:ea typeface="Playfair Display"/>
                <a:cs typeface="Playfair Display"/>
                <a:sym typeface="Playfair Display"/>
              </a:rPr>
              <a:t>https://www.hypeness.com.br/2018/04/20-fotos-classicas-em-preto-e-branco-ganham-ainda-mais-vida-em-cores/</a:t>
            </a:r>
            <a:endParaRPr>
              <a:latin typeface="Playfair Display"/>
              <a:ea typeface="Playfair Display"/>
              <a:cs typeface="Playfair Display"/>
              <a:sym typeface="Playfair Display"/>
            </a:endParaRPr>
          </a:p>
        </p:txBody>
      </p:sp>
      <p:sp>
        <p:nvSpPr>
          <p:cNvPr id="315" name="Google Shape;315;p39"/>
          <p:cNvSpPr txBox="1"/>
          <p:nvPr/>
        </p:nvSpPr>
        <p:spPr>
          <a:xfrm>
            <a:off x="1604350" y="2025500"/>
            <a:ext cx="1559100" cy="456900"/>
          </a:xfrm>
          <a:prstGeom prst="rect">
            <a:avLst/>
          </a:prstGeom>
          <a:solidFill>
            <a:schemeClr val="lt2"/>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pt-BR" sz="2600">
                <a:latin typeface="Playfair Display"/>
                <a:ea typeface="Playfair Display"/>
                <a:cs typeface="Playfair Display"/>
                <a:sym typeface="Playfair Display"/>
              </a:rPr>
              <a:t>FONTES</a:t>
            </a:r>
            <a:endParaRPr sz="3500">
              <a:latin typeface="Playfair Display"/>
              <a:ea typeface="Playfair Display"/>
              <a:cs typeface="Playfair Display"/>
              <a:sym typeface="Playfair Display"/>
            </a:endParaRPr>
          </a:p>
        </p:txBody>
      </p:sp>
      <p:sp>
        <p:nvSpPr>
          <p:cNvPr id="316" name="Google Shape;316;p39"/>
          <p:cNvSpPr txBox="1"/>
          <p:nvPr/>
        </p:nvSpPr>
        <p:spPr>
          <a:xfrm>
            <a:off x="883900" y="2571750"/>
            <a:ext cx="3000000" cy="11220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pt-BR">
                <a:latin typeface="Playfair Display"/>
                <a:ea typeface="Playfair Display"/>
                <a:cs typeface="Playfair Display"/>
                <a:sym typeface="Playfair Display"/>
              </a:rPr>
              <a:t>https://www.megacurioso.com.br/acontecimentos-historicos/98182-19-fotos-historicas-em-preto-branco-que-foram-coloridas-digitalmente.htm</a:t>
            </a:r>
            <a:endParaRPr>
              <a:latin typeface="Playfair Display"/>
              <a:ea typeface="Playfair Display"/>
              <a:cs typeface="Playfair Display"/>
              <a:sym typeface="Playfair Display"/>
            </a:endParaRPr>
          </a:p>
        </p:txBody>
      </p:sp>
      <p:sp>
        <p:nvSpPr>
          <p:cNvPr id="317" name="Google Shape;317;p39"/>
          <p:cNvSpPr txBox="1"/>
          <p:nvPr/>
        </p:nvSpPr>
        <p:spPr>
          <a:xfrm>
            <a:off x="3372600" y="744750"/>
            <a:ext cx="2829900" cy="873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pt-BR" sz="2100">
                <a:latin typeface="Playfair Display"/>
                <a:ea typeface="Playfair Display"/>
                <a:cs typeface="Playfair Display"/>
                <a:sym typeface="Playfair Display"/>
              </a:rPr>
              <a:t>OBRIGADO PELA ATENÇÃO</a:t>
            </a:r>
            <a:endParaRPr sz="3000">
              <a:latin typeface="Playfair Display"/>
              <a:ea typeface="Playfair Display"/>
              <a:cs typeface="Playfair Display"/>
              <a:sym typeface="Playfair Display"/>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40"/>
          <p:cNvSpPr txBox="1"/>
          <p:nvPr/>
        </p:nvSpPr>
        <p:spPr>
          <a:xfrm>
            <a:off x="4931200" y="243486"/>
            <a:ext cx="3575100" cy="188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pt-BR" sz="8000">
                <a:solidFill>
                  <a:srgbClr val="434343"/>
                </a:solidFill>
                <a:latin typeface="Comic Sans MS"/>
                <a:ea typeface="Comic Sans MS"/>
                <a:cs typeface="Comic Sans MS"/>
                <a:sym typeface="Comic Sans MS"/>
              </a:rPr>
              <a:t>HQs</a:t>
            </a:r>
            <a:endParaRPr sz="8000">
              <a:solidFill>
                <a:srgbClr val="434343"/>
              </a:solidFill>
              <a:latin typeface="Comic Sans MS"/>
              <a:ea typeface="Comic Sans MS"/>
              <a:cs typeface="Comic Sans MS"/>
              <a:sym typeface="Comic Sans MS"/>
            </a:endParaRPr>
          </a:p>
        </p:txBody>
      </p:sp>
      <p:sp>
        <p:nvSpPr>
          <p:cNvPr id="323" name="Google Shape;323;p40"/>
          <p:cNvSpPr txBox="1"/>
          <p:nvPr/>
        </p:nvSpPr>
        <p:spPr>
          <a:xfrm>
            <a:off x="4741829" y="1951038"/>
            <a:ext cx="4245900" cy="2571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3000">
              <a:solidFill>
                <a:srgbClr val="666666"/>
              </a:solidFill>
              <a:latin typeface="Oswald"/>
              <a:ea typeface="Oswald"/>
              <a:cs typeface="Oswald"/>
              <a:sym typeface="Oswald"/>
            </a:endParaRPr>
          </a:p>
          <a:p>
            <a:pPr indent="0" lvl="0" marL="0" rtl="0" algn="l">
              <a:spcBef>
                <a:spcPts val="0"/>
              </a:spcBef>
              <a:spcAft>
                <a:spcPts val="0"/>
              </a:spcAft>
              <a:buNone/>
            </a:pPr>
            <a:r>
              <a:rPr lang="pt-BR" sz="3000">
                <a:solidFill>
                  <a:srgbClr val="666666"/>
                </a:solidFill>
                <a:latin typeface="Oswald"/>
                <a:ea typeface="Oswald"/>
                <a:cs typeface="Oswald"/>
                <a:sym typeface="Oswald"/>
              </a:rPr>
              <a:t>Discentes</a:t>
            </a:r>
            <a:r>
              <a:rPr lang="pt-BR" sz="3000">
                <a:solidFill>
                  <a:srgbClr val="666666"/>
                </a:solidFill>
                <a:latin typeface="Oswald"/>
                <a:ea typeface="Oswald"/>
                <a:cs typeface="Oswald"/>
                <a:sym typeface="Oswald"/>
              </a:rPr>
              <a:t>: M</a:t>
            </a:r>
            <a:r>
              <a:rPr lang="pt-BR" sz="3000">
                <a:solidFill>
                  <a:srgbClr val="666666"/>
                </a:solidFill>
                <a:latin typeface="Oswald"/>
                <a:ea typeface="Oswald"/>
                <a:cs typeface="Oswald"/>
                <a:sym typeface="Oswald"/>
              </a:rPr>
              <a:t>atrix</a:t>
            </a:r>
            <a:r>
              <a:rPr lang="pt-BR" sz="3000">
                <a:solidFill>
                  <a:srgbClr val="666666"/>
                </a:solidFill>
                <a:latin typeface="Oswald"/>
                <a:ea typeface="Oswald"/>
                <a:cs typeface="Oswald"/>
                <a:sym typeface="Oswald"/>
              </a:rPr>
              <a:t>, Felipe, Ludmila e Julha.</a:t>
            </a:r>
            <a:endParaRPr sz="3000">
              <a:solidFill>
                <a:srgbClr val="666666"/>
              </a:solidFill>
              <a:latin typeface="Comic Sans MS"/>
              <a:ea typeface="Comic Sans MS"/>
              <a:cs typeface="Comic Sans MS"/>
              <a:sym typeface="Comic Sans MS"/>
            </a:endParaRPr>
          </a:p>
        </p:txBody>
      </p:sp>
      <p:pic>
        <p:nvPicPr>
          <p:cNvPr id="324" name="Google Shape;324;p40"/>
          <p:cNvPicPr preferRelativeResize="0"/>
          <p:nvPr/>
        </p:nvPicPr>
        <p:blipFill>
          <a:blip r:embed="rId3">
            <a:alphaModFix/>
          </a:blip>
          <a:stretch>
            <a:fillRect/>
          </a:stretch>
        </p:blipFill>
        <p:spPr>
          <a:xfrm>
            <a:off x="0" y="0"/>
            <a:ext cx="4595800" cy="5143500"/>
          </a:xfrm>
          <a:prstGeom prst="rect">
            <a:avLst/>
          </a:prstGeom>
          <a:noFill/>
          <a:ln>
            <a:noFill/>
          </a:ln>
        </p:spPr>
      </p:pic>
      <p:sp>
        <p:nvSpPr>
          <p:cNvPr id="325" name="Google Shape;325;p40"/>
          <p:cNvSpPr txBox="1"/>
          <p:nvPr/>
        </p:nvSpPr>
        <p:spPr>
          <a:xfrm>
            <a:off x="5452086" y="1516356"/>
            <a:ext cx="8523600" cy="434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1600">
                <a:solidFill>
                  <a:srgbClr val="434343"/>
                </a:solidFill>
                <a:latin typeface="Comic Sans MS"/>
                <a:ea typeface="Comic Sans MS"/>
                <a:cs typeface="Comic Sans MS"/>
                <a:sym typeface="Comic Sans MS"/>
              </a:rPr>
              <a:t>Histórias em Quadrinhos </a:t>
            </a:r>
            <a:endParaRPr sz="1600">
              <a:solidFill>
                <a:srgbClr val="434343"/>
              </a:solidFill>
              <a:latin typeface="Comic Sans MS"/>
              <a:ea typeface="Comic Sans MS"/>
              <a:cs typeface="Comic Sans MS"/>
              <a:sym typeface="Comic Sans MS"/>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41"/>
          <p:cNvSpPr txBox="1"/>
          <p:nvPr/>
        </p:nvSpPr>
        <p:spPr>
          <a:xfrm>
            <a:off x="1" y="1125888"/>
            <a:ext cx="8018400" cy="1416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2000">
                <a:latin typeface="Comic Sans MS"/>
                <a:ea typeface="Comic Sans MS"/>
                <a:cs typeface="Comic Sans MS"/>
                <a:sym typeface="Comic Sans MS"/>
              </a:rPr>
              <a:t> 	  </a:t>
            </a:r>
            <a:r>
              <a:rPr lang="pt-BR" sz="2000">
                <a:latin typeface="Oswald"/>
                <a:ea typeface="Oswald"/>
                <a:cs typeface="Oswald"/>
                <a:sym typeface="Oswald"/>
              </a:rPr>
              <a:t>As primeiras manifestações de histórias em quadrinhos, conforme as conhecemos hoje, datam do fim do século XIX, quando o autor e ilustrador Richard Outcald criou uma narrativa baseada nas peripécias de um garoto que vivia nos guetos de Nova York, sempre vestido com um pijama amarelo.</a:t>
            </a:r>
            <a:endParaRPr sz="2000">
              <a:latin typeface="Oswald"/>
              <a:ea typeface="Oswald"/>
              <a:cs typeface="Oswald"/>
              <a:sym typeface="Oswald"/>
            </a:endParaRPr>
          </a:p>
        </p:txBody>
      </p:sp>
      <p:sp>
        <p:nvSpPr>
          <p:cNvPr id="331" name="Google Shape;331;p41"/>
          <p:cNvSpPr txBox="1"/>
          <p:nvPr/>
        </p:nvSpPr>
        <p:spPr>
          <a:xfrm>
            <a:off x="674700" y="432900"/>
            <a:ext cx="7343700" cy="617700"/>
          </a:xfrm>
          <a:prstGeom prst="rect">
            <a:avLst/>
          </a:prstGeom>
          <a:noFill/>
          <a:ln>
            <a:noFill/>
          </a:ln>
        </p:spPr>
        <p:txBody>
          <a:bodyPr anchorCtr="0" anchor="t" bIns="91425" lIns="91425" spcFirstLastPara="1" rIns="91425" wrap="square" tIns="91425">
            <a:spAutoFit/>
          </a:bodyPr>
          <a:lstStyle/>
          <a:p>
            <a:pPr indent="457200" lvl="0" marL="0" rtl="0" algn="l">
              <a:spcBef>
                <a:spcPts val="0"/>
              </a:spcBef>
              <a:spcAft>
                <a:spcPts val="0"/>
              </a:spcAft>
              <a:buNone/>
            </a:pPr>
            <a:r>
              <a:rPr lang="pt-BR" sz="2800">
                <a:latin typeface="Comic Sans MS"/>
                <a:ea typeface="Comic Sans MS"/>
                <a:cs typeface="Comic Sans MS"/>
                <a:sym typeface="Comic Sans MS"/>
              </a:rPr>
              <a:t>Origem das histórias em quadrinhos</a:t>
            </a:r>
            <a:endParaRPr sz="2800">
              <a:latin typeface="Comic Sans MS"/>
              <a:ea typeface="Comic Sans MS"/>
              <a:cs typeface="Comic Sans MS"/>
              <a:sym typeface="Comic Sans MS"/>
            </a:endParaRPr>
          </a:p>
        </p:txBody>
      </p:sp>
      <p:pic>
        <p:nvPicPr>
          <p:cNvPr id="332" name="Google Shape;332;p41"/>
          <p:cNvPicPr preferRelativeResize="0"/>
          <p:nvPr/>
        </p:nvPicPr>
        <p:blipFill>
          <a:blip r:embed="rId3">
            <a:alphaModFix amt="16000"/>
          </a:blip>
          <a:stretch>
            <a:fillRect/>
          </a:stretch>
        </p:blipFill>
        <p:spPr>
          <a:xfrm>
            <a:off x="8093400" y="4092900"/>
            <a:ext cx="1050600" cy="1050600"/>
          </a:xfrm>
          <a:prstGeom prst="rect">
            <a:avLst/>
          </a:prstGeom>
          <a:noFill/>
          <a:ln>
            <a:noFill/>
          </a:ln>
          <a:effectLst>
            <a:outerShdw blurRad="57150" rotWithShape="0" algn="bl">
              <a:srgbClr val="000000">
                <a:alpha val="0"/>
              </a:srgbClr>
            </a:outerShdw>
          </a:effectLst>
        </p:spPr>
      </p:pic>
      <p:sp>
        <p:nvSpPr>
          <p:cNvPr id="333" name="Google Shape;333;p41"/>
          <p:cNvSpPr txBox="1"/>
          <p:nvPr/>
        </p:nvSpPr>
        <p:spPr>
          <a:xfrm>
            <a:off x="201175" y="2849700"/>
            <a:ext cx="7142400" cy="2387700"/>
          </a:xfrm>
          <a:prstGeom prst="rect">
            <a:avLst/>
          </a:prstGeom>
          <a:noFill/>
          <a:ln>
            <a:noFill/>
          </a:ln>
        </p:spPr>
        <p:txBody>
          <a:bodyPr anchorCtr="0" anchor="t" bIns="91425" lIns="91425" spcFirstLastPara="1" rIns="91425" wrap="square" tIns="91425">
            <a:spAutoFit/>
          </a:bodyPr>
          <a:lstStyle/>
          <a:p>
            <a:pPr indent="457200" lvl="0" marL="0" rtl="0" algn="l">
              <a:spcBef>
                <a:spcPts val="0"/>
              </a:spcBef>
              <a:spcAft>
                <a:spcPts val="0"/>
              </a:spcAft>
              <a:buClr>
                <a:schemeClr val="dk2"/>
              </a:buClr>
              <a:buSzPts val="1100"/>
              <a:buFont typeface="Arial"/>
              <a:buNone/>
            </a:pPr>
            <a:r>
              <a:rPr lang="pt-BR" sz="2300">
                <a:solidFill>
                  <a:schemeClr val="dk2"/>
                </a:solidFill>
                <a:latin typeface="Comic Sans MS"/>
                <a:ea typeface="Comic Sans MS"/>
                <a:cs typeface="Comic Sans MS"/>
                <a:sym typeface="Comic Sans MS"/>
              </a:rPr>
              <a:t>     </a:t>
            </a:r>
            <a:r>
              <a:rPr lang="pt-BR" sz="2300">
                <a:solidFill>
                  <a:schemeClr val="dk2"/>
                </a:solidFill>
                <a:latin typeface="Comic Sans MS"/>
                <a:ea typeface="Comic Sans MS"/>
                <a:cs typeface="Comic Sans MS"/>
                <a:sym typeface="Comic Sans MS"/>
              </a:rPr>
              <a:t>Qual principal objetivo das HQs?</a:t>
            </a:r>
            <a:endParaRPr sz="2300">
              <a:solidFill>
                <a:schemeClr val="dk2"/>
              </a:solidFill>
              <a:latin typeface="Comic Sans MS"/>
              <a:ea typeface="Comic Sans MS"/>
              <a:cs typeface="Comic Sans MS"/>
              <a:sym typeface="Comic Sans MS"/>
            </a:endParaRPr>
          </a:p>
          <a:p>
            <a:pPr indent="457200" lvl="0" marL="0" rtl="0" algn="l">
              <a:spcBef>
                <a:spcPts val="0"/>
              </a:spcBef>
              <a:spcAft>
                <a:spcPts val="0"/>
              </a:spcAft>
              <a:buClr>
                <a:schemeClr val="dk2"/>
              </a:buClr>
              <a:buSzPts val="1100"/>
              <a:buFont typeface="Arial"/>
              <a:buNone/>
            </a:pPr>
            <a:r>
              <a:t/>
            </a:r>
            <a:endParaRPr sz="2000">
              <a:solidFill>
                <a:schemeClr val="dk2"/>
              </a:solidFill>
              <a:latin typeface="Comic Sans MS"/>
              <a:ea typeface="Comic Sans MS"/>
              <a:cs typeface="Comic Sans MS"/>
              <a:sym typeface="Comic Sans MS"/>
            </a:endParaRPr>
          </a:p>
          <a:p>
            <a:pPr indent="457200" lvl="0" marL="0" rtl="0" algn="l">
              <a:spcBef>
                <a:spcPts val="0"/>
              </a:spcBef>
              <a:spcAft>
                <a:spcPts val="0"/>
              </a:spcAft>
              <a:buClr>
                <a:schemeClr val="dk2"/>
              </a:buClr>
              <a:buSzPts val="1100"/>
              <a:buFont typeface="Arial"/>
              <a:buNone/>
            </a:pPr>
            <a:r>
              <a:rPr lang="pt-BR" sz="2000">
                <a:solidFill>
                  <a:schemeClr val="dk2"/>
                </a:solidFill>
                <a:latin typeface="Oswald"/>
                <a:ea typeface="Oswald"/>
                <a:cs typeface="Oswald"/>
                <a:sym typeface="Oswald"/>
              </a:rPr>
              <a:t>Elas são histórias em quadros compostos por textos e imagens que compõem os chamados textos narrativos, onde a história se passa com diferentes tipos de personagens, ocorridas em determinado local, durante certo espaço de tempo. Geralmente, o objetivo maior é o entretenimento com forma de divertir, causar o humor.</a:t>
            </a:r>
            <a:endParaRPr sz="2300">
              <a:latin typeface="Oswald"/>
              <a:ea typeface="Oswald"/>
              <a:cs typeface="Oswald"/>
              <a:sym typeface="Oswald"/>
            </a:endParaRPr>
          </a:p>
        </p:txBody>
      </p:sp>
      <p:pic>
        <p:nvPicPr>
          <p:cNvPr id="334" name="Google Shape;334;p41"/>
          <p:cNvPicPr preferRelativeResize="0"/>
          <p:nvPr/>
        </p:nvPicPr>
        <p:blipFill rotWithShape="1">
          <a:blip r:embed="rId4">
            <a:alphaModFix amt="20000"/>
          </a:blip>
          <a:srcRect b="0" l="-22959" r="11451" t="0"/>
          <a:stretch/>
        </p:blipFill>
        <p:spPr>
          <a:xfrm>
            <a:off x="5991050" y="659725"/>
            <a:ext cx="3152952" cy="844052"/>
          </a:xfrm>
          <a:prstGeom prst="rect">
            <a:avLst/>
          </a:prstGeom>
          <a:noFill/>
          <a:ln>
            <a:noFill/>
          </a:ln>
        </p:spPr>
      </p:pic>
      <p:pic>
        <p:nvPicPr>
          <p:cNvPr id="335" name="Google Shape;335;p41"/>
          <p:cNvPicPr preferRelativeResize="0"/>
          <p:nvPr/>
        </p:nvPicPr>
        <p:blipFill>
          <a:blip r:embed="rId5">
            <a:alphaModFix amt="20000"/>
          </a:blip>
          <a:stretch>
            <a:fillRect/>
          </a:stretch>
        </p:blipFill>
        <p:spPr>
          <a:xfrm>
            <a:off x="7173815" y="432900"/>
            <a:ext cx="1970175" cy="22412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42"/>
          <p:cNvSpPr txBox="1"/>
          <p:nvPr/>
        </p:nvSpPr>
        <p:spPr>
          <a:xfrm>
            <a:off x="220325" y="192800"/>
            <a:ext cx="8923800" cy="617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2800">
                <a:latin typeface="Comic Sans MS"/>
                <a:ea typeface="Comic Sans MS"/>
                <a:cs typeface="Comic Sans MS"/>
                <a:sym typeface="Comic Sans MS"/>
              </a:rPr>
              <a:t> Quais são as HQs e mangás mais icônicos?</a:t>
            </a:r>
            <a:endParaRPr sz="2800">
              <a:latin typeface="Comic Sans MS"/>
              <a:ea typeface="Comic Sans MS"/>
              <a:cs typeface="Comic Sans MS"/>
              <a:sym typeface="Comic Sans MS"/>
            </a:endParaRPr>
          </a:p>
        </p:txBody>
      </p:sp>
      <p:sp>
        <p:nvSpPr>
          <p:cNvPr id="341" name="Google Shape;341;p42"/>
          <p:cNvSpPr txBox="1"/>
          <p:nvPr/>
        </p:nvSpPr>
        <p:spPr>
          <a:xfrm>
            <a:off x="0" y="810492"/>
            <a:ext cx="9144000" cy="1108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2000">
                <a:latin typeface="Oswald"/>
                <a:ea typeface="Oswald"/>
                <a:cs typeface="Oswald"/>
                <a:sym typeface="Oswald"/>
              </a:rPr>
              <a:t>       Normalmente, quando o assunto é um bom exemplo nas principais mídias, os que aparecem e tem mais atenção, e que dão mais inspiração, são “O Retorno do Cavaleiro das Trevas”, “Maus”, “Akira” e “Berserk”.</a:t>
            </a:r>
            <a:endParaRPr i="1" sz="2000">
              <a:latin typeface="Oswald"/>
              <a:ea typeface="Oswald"/>
              <a:cs typeface="Oswald"/>
              <a:sym typeface="Oswald"/>
            </a:endParaRPr>
          </a:p>
        </p:txBody>
      </p:sp>
      <p:pic>
        <p:nvPicPr>
          <p:cNvPr id="342" name="Google Shape;342;p42"/>
          <p:cNvPicPr preferRelativeResize="0"/>
          <p:nvPr/>
        </p:nvPicPr>
        <p:blipFill>
          <a:blip r:embed="rId3">
            <a:alphaModFix/>
          </a:blip>
          <a:stretch>
            <a:fillRect/>
          </a:stretch>
        </p:blipFill>
        <p:spPr>
          <a:xfrm>
            <a:off x="7800487" y="1535721"/>
            <a:ext cx="1169079" cy="1665200"/>
          </a:xfrm>
          <a:prstGeom prst="rect">
            <a:avLst/>
          </a:prstGeom>
          <a:noFill/>
          <a:ln>
            <a:noFill/>
          </a:ln>
        </p:spPr>
      </p:pic>
      <p:pic>
        <p:nvPicPr>
          <p:cNvPr id="343" name="Google Shape;343;p42"/>
          <p:cNvPicPr preferRelativeResize="0"/>
          <p:nvPr/>
        </p:nvPicPr>
        <p:blipFill>
          <a:blip r:embed="rId4">
            <a:alphaModFix/>
          </a:blip>
          <a:stretch>
            <a:fillRect/>
          </a:stretch>
        </p:blipFill>
        <p:spPr>
          <a:xfrm>
            <a:off x="6454036" y="1510494"/>
            <a:ext cx="1169100" cy="1715658"/>
          </a:xfrm>
          <a:prstGeom prst="rect">
            <a:avLst/>
          </a:prstGeom>
          <a:noFill/>
          <a:ln>
            <a:noFill/>
          </a:ln>
        </p:spPr>
      </p:pic>
      <p:pic>
        <p:nvPicPr>
          <p:cNvPr id="344" name="Google Shape;344;p42"/>
          <p:cNvPicPr preferRelativeResize="0"/>
          <p:nvPr/>
        </p:nvPicPr>
        <p:blipFill>
          <a:blip r:embed="rId5">
            <a:alphaModFix/>
          </a:blip>
          <a:stretch>
            <a:fillRect/>
          </a:stretch>
        </p:blipFill>
        <p:spPr>
          <a:xfrm>
            <a:off x="5107575" y="1527150"/>
            <a:ext cx="1169100" cy="1682342"/>
          </a:xfrm>
          <a:prstGeom prst="rect">
            <a:avLst/>
          </a:prstGeom>
          <a:noFill/>
          <a:ln>
            <a:noFill/>
          </a:ln>
        </p:spPr>
      </p:pic>
      <p:pic>
        <p:nvPicPr>
          <p:cNvPr id="345" name="Google Shape;345;p42"/>
          <p:cNvPicPr preferRelativeResize="0"/>
          <p:nvPr/>
        </p:nvPicPr>
        <p:blipFill>
          <a:blip r:embed="rId6">
            <a:alphaModFix/>
          </a:blip>
          <a:stretch>
            <a:fillRect/>
          </a:stretch>
        </p:blipFill>
        <p:spPr>
          <a:xfrm>
            <a:off x="3846175" y="1535725"/>
            <a:ext cx="1084047" cy="1665200"/>
          </a:xfrm>
          <a:prstGeom prst="rect">
            <a:avLst/>
          </a:prstGeom>
          <a:noFill/>
          <a:ln>
            <a:noFill/>
          </a:ln>
        </p:spPr>
      </p:pic>
      <p:sp>
        <p:nvSpPr>
          <p:cNvPr id="346" name="Google Shape;346;p42"/>
          <p:cNvSpPr txBox="1"/>
          <p:nvPr/>
        </p:nvSpPr>
        <p:spPr>
          <a:xfrm>
            <a:off x="0" y="1918700"/>
            <a:ext cx="3846300" cy="1011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2700">
                <a:latin typeface="Comic Sans MS"/>
                <a:ea typeface="Comic Sans MS"/>
                <a:cs typeface="Comic Sans MS"/>
                <a:sym typeface="Comic Sans MS"/>
              </a:rPr>
              <a:t>  Como os quadrinhos ficaram tão populares?</a:t>
            </a:r>
            <a:endParaRPr sz="2700">
              <a:latin typeface="Comic Sans MS"/>
              <a:ea typeface="Comic Sans MS"/>
              <a:cs typeface="Comic Sans MS"/>
              <a:sym typeface="Comic Sans MS"/>
            </a:endParaRPr>
          </a:p>
        </p:txBody>
      </p:sp>
      <p:sp>
        <p:nvSpPr>
          <p:cNvPr id="347" name="Google Shape;347;p42"/>
          <p:cNvSpPr txBox="1"/>
          <p:nvPr/>
        </p:nvSpPr>
        <p:spPr>
          <a:xfrm>
            <a:off x="0" y="2930600"/>
            <a:ext cx="3846300" cy="1723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2000">
                <a:latin typeface="Oswald"/>
                <a:ea typeface="Oswald"/>
                <a:cs typeface="Oswald"/>
                <a:sym typeface="Oswald"/>
              </a:rPr>
              <a:t>   Depende muito da situação, mas, no começo, foram por pequenas charges em jornais, até se tornarem livros, que ficaram famosos por causa das bancas de quadrinhos.</a:t>
            </a:r>
            <a:endParaRPr sz="2000">
              <a:latin typeface="Oswald"/>
              <a:ea typeface="Oswald"/>
              <a:cs typeface="Oswald"/>
              <a:sym typeface="Oswald"/>
            </a:endParaRPr>
          </a:p>
        </p:txBody>
      </p:sp>
      <p:sp>
        <p:nvSpPr>
          <p:cNvPr id="348" name="Google Shape;348;p42"/>
          <p:cNvSpPr txBox="1"/>
          <p:nvPr/>
        </p:nvSpPr>
        <p:spPr>
          <a:xfrm flipH="1">
            <a:off x="3846300" y="3200925"/>
            <a:ext cx="5304000" cy="915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2400">
                <a:latin typeface="Comic Sans MS"/>
                <a:ea typeface="Comic Sans MS"/>
                <a:cs typeface="Comic Sans MS"/>
                <a:sym typeface="Comic Sans MS"/>
              </a:rPr>
              <a:t>   E qual seria a diferença entre HQs e mangás?</a:t>
            </a:r>
            <a:endParaRPr sz="2400">
              <a:latin typeface="Comic Sans MS"/>
              <a:ea typeface="Comic Sans MS"/>
              <a:cs typeface="Comic Sans MS"/>
              <a:sym typeface="Comic Sans MS"/>
            </a:endParaRPr>
          </a:p>
        </p:txBody>
      </p:sp>
      <p:sp>
        <p:nvSpPr>
          <p:cNvPr id="349" name="Google Shape;349;p42"/>
          <p:cNvSpPr txBox="1"/>
          <p:nvPr/>
        </p:nvSpPr>
        <p:spPr>
          <a:xfrm>
            <a:off x="1715344" y="2171484"/>
            <a:ext cx="6938400" cy="396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a:latin typeface="Playfair Display"/>
                <a:ea typeface="Playfair Display"/>
                <a:cs typeface="Playfair Display"/>
                <a:sym typeface="Playfair Display"/>
              </a:rPr>
              <a:t> </a:t>
            </a:r>
            <a:endParaRPr>
              <a:latin typeface="Playfair Display"/>
              <a:ea typeface="Playfair Display"/>
              <a:cs typeface="Playfair Display"/>
              <a:sym typeface="Playfair Display"/>
            </a:endParaRPr>
          </a:p>
        </p:txBody>
      </p:sp>
      <p:sp>
        <p:nvSpPr>
          <p:cNvPr id="350" name="Google Shape;350;p42"/>
          <p:cNvSpPr txBox="1"/>
          <p:nvPr/>
        </p:nvSpPr>
        <p:spPr>
          <a:xfrm>
            <a:off x="3676775" y="3926150"/>
            <a:ext cx="5304000" cy="1300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1800">
                <a:latin typeface="Oswald"/>
                <a:ea typeface="Oswald"/>
                <a:cs typeface="Oswald"/>
                <a:sym typeface="Oswald"/>
              </a:rPr>
              <a:t>        Somente que eles são feitos ou no Ocidente, ou no Oriente, ou que os mangás são feitos por, no máximo, três pessoas, e os quadrinhos, por um time enorme, mas muitas pessoas insistem que os dois não são o mesmo.</a:t>
            </a:r>
            <a:endParaRPr sz="1800">
              <a:latin typeface="Oswald"/>
              <a:ea typeface="Oswald"/>
              <a:cs typeface="Oswald"/>
              <a:sym typeface="Oswald"/>
            </a:endParaRPr>
          </a:p>
        </p:txBody>
      </p:sp>
      <p:pic>
        <p:nvPicPr>
          <p:cNvPr id="351" name="Google Shape;351;p42"/>
          <p:cNvPicPr preferRelativeResize="0"/>
          <p:nvPr/>
        </p:nvPicPr>
        <p:blipFill>
          <a:blip r:embed="rId7">
            <a:alphaModFix amt="20000"/>
          </a:blip>
          <a:stretch>
            <a:fillRect/>
          </a:stretch>
        </p:blipFill>
        <p:spPr>
          <a:xfrm>
            <a:off x="8395483" y="0"/>
            <a:ext cx="748511" cy="81050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5" name="Shape 355"/>
        <p:cNvGrpSpPr/>
        <p:nvPr/>
      </p:nvGrpSpPr>
      <p:grpSpPr>
        <a:xfrm>
          <a:off x="0" y="0"/>
          <a:ext cx="0" cy="0"/>
          <a:chOff x="0" y="0"/>
          <a:chExt cx="0" cy="0"/>
        </a:xfrm>
      </p:grpSpPr>
      <p:pic>
        <p:nvPicPr>
          <p:cNvPr id="356" name="Google Shape;356;p43"/>
          <p:cNvPicPr preferRelativeResize="0"/>
          <p:nvPr/>
        </p:nvPicPr>
        <p:blipFill>
          <a:blip r:embed="rId3">
            <a:alphaModFix/>
          </a:blip>
          <a:stretch>
            <a:fillRect/>
          </a:stretch>
        </p:blipFill>
        <p:spPr>
          <a:xfrm rot="-5400000">
            <a:off x="7363901" y="2205900"/>
            <a:ext cx="1515850" cy="2044352"/>
          </a:xfrm>
          <a:prstGeom prst="rect">
            <a:avLst/>
          </a:prstGeom>
          <a:noFill/>
          <a:ln>
            <a:noFill/>
          </a:ln>
        </p:spPr>
      </p:pic>
      <p:pic>
        <p:nvPicPr>
          <p:cNvPr id="357" name="Google Shape;357;p43"/>
          <p:cNvPicPr preferRelativeResize="0"/>
          <p:nvPr/>
        </p:nvPicPr>
        <p:blipFill>
          <a:blip r:embed="rId4">
            <a:alphaModFix/>
          </a:blip>
          <a:stretch>
            <a:fillRect/>
          </a:stretch>
        </p:blipFill>
        <p:spPr>
          <a:xfrm>
            <a:off x="7099649" y="2832825"/>
            <a:ext cx="2044350" cy="1447204"/>
          </a:xfrm>
          <a:prstGeom prst="rect">
            <a:avLst/>
          </a:prstGeom>
          <a:noFill/>
          <a:ln>
            <a:noFill/>
          </a:ln>
        </p:spPr>
      </p:pic>
      <p:pic>
        <p:nvPicPr>
          <p:cNvPr id="358" name="Google Shape;358;p43"/>
          <p:cNvPicPr preferRelativeResize="0"/>
          <p:nvPr/>
        </p:nvPicPr>
        <p:blipFill rotWithShape="1">
          <a:blip r:embed="rId5">
            <a:alphaModFix/>
          </a:blip>
          <a:srcRect b="24830" l="51367" r="25725" t="29230"/>
          <a:stretch/>
        </p:blipFill>
        <p:spPr>
          <a:xfrm>
            <a:off x="3528875" y="3086525"/>
            <a:ext cx="1827225" cy="2056975"/>
          </a:xfrm>
          <a:prstGeom prst="rect">
            <a:avLst/>
          </a:prstGeom>
          <a:noFill/>
          <a:ln>
            <a:noFill/>
          </a:ln>
        </p:spPr>
      </p:pic>
      <p:pic>
        <p:nvPicPr>
          <p:cNvPr id="359" name="Google Shape;359;p43"/>
          <p:cNvPicPr preferRelativeResize="0"/>
          <p:nvPr/>
        </p:nvPicPr>
        <p:blipFill rotWithShape="1">
          <a:blip r:embed="rId6">
            <a:alphaModFix/>
          </a:blip>
          <a:srcRect b="28154" l="17190" r="10093" t="6567"/>
          <a:stretch/>
        </p:blipFill>
        <p:spPr>
          <a:xfrm flipH="1">
            <a:off x="1" y="2604350"/>
            <a:ext cx="3841899" cy="2539149"/>
          </a:xfrm>
          <a:prstGeom prst="rect">
            <a:avLst/>
          </a:prstGeom>
          <a:noFill/>
          <a:ln>
            <a:noFill/>
          </a:ln>
        </p:spPr>
      </p:pic>
      <p:pic>
        <p:nvPicPr>
          <p:cNvPr id="360" name="Google Shape;360;p43"/>
          <p:cNvPicPr preferRelativeResize="0"/>
          <p:nvPr/>
        </p:nvPicPr>
        <p:blipFill rotWithShape="1">
          <a:blip r:embed="rId7">
            <a:alphaModFix/>
          </a:blip>
          <a:srcRect b="48759" l="1088" r="0" t="1434"/>
          <a:stretch/>
        </p:blipFill>
        <p:spPr>
          <a:xfrm>
            <a:off x="0" y="65200"/>
            <a:ext cx="4787301" cy="2704999"/>
          </a:xfrm>
          <a:prstGeom prst="rect">
            <a:avLst/>
          </a:prstGeom>
          <a:noFill/>
          <a:ln>
            <a:noFill/>
          </a:ln>
        </p:spPr>
      </p:pic>
      <p:pic>
        <p:nvPicPr>
          <p:cNvPr id="361" name="Google Shape;361;p43"/>
          <p:cNvPicPr preferRelativeResize="0"/>
          <p:nvPr/>
        </p:nvPicPr>
        <p:blipFill>
          <a:blip r:embed="rId8">
            <a:alphaModFix/>
          </a:blip>
          <a:stretch>
            <a:fillRect/>
          </a:stretch>
        </p:blipFill>
        <p:spPr>
          <a:xfrm rot="-5400000">
            <a:off x="6337975" y="-35825"/>
            <a:ext cx="2705002" cy="2907052"/>
          </a:xfrm>
          <a:prstGeom prst="rect">
            <a:avLst/>
          </a:prstGeom>
          <a:noFill/>
          <a:ln>
            <a:noFill/>
          </a:ln>
        </p:spPr>
      </p:pic>
      <p:pic>
        <p:nvPicPr>
          <p:cNvPr id="362" name="Google Shape;362;p43"/>
          <p:cNvPicPr preferRelativeResize="0"/>
          <p:nvPr/>
        </p:nvPicPr>
        <p:blipFill rotWithShape="1">
          <a:blip r:embed="rId9">
            <a:alphaModFix/>
          </a:blip>
          <a:srcRect b="5069" l="0" r="2257" t="0"/>
          <a:stretch/>
        </p:blipFill>
        <p:spPr>
          <a:xfrm>
            <a:off x="4994125" y="2438500"/>
            <a:ext cx="4149875" cy="2705000"/>
          </a:xfrm>
          <a:prstGeom prst="rect">
            <a:avLst/>
          </a:prstGeom>
          <a:noFill/>
          <a:ln>
            <a:noFill/>
          </a:ln>
        </p:spPr>
      </p:pic>
      <p:pic>
        <p:nvPicPr>
          <p:cNvPr id="363" name="Google Shape;363;p43"/>
          <p:cNvPicPr preferRelativeResize="0"/>
          <p:nvPr/>
        </p:nvPicPr>
        <p:blipFill rotWithShape="1">
          <a:blip r:embed="rId10">
            <a:alphaModFix/>
          </a:blip>
          <a:srcRect b="1689" l="645" r="0" t="-1689"/>
          <a:stretch/>
        </p:blipFill>
        <p:spPr>
          <a:xfrm>
            <a:off x="4192600" y="0"/>
            <a:ext cx="2044350" cy="3086524"/>
          </a:xfrm>
          <a:prstGeom prst="rect">
            <a:avLst/>
          </a:prstGeom>
          <a:noFill/>
          <a:ln>
            <a:noFill/>
          </a:ln>
        </p:spPr>
      </p:pic>
      <p:sp>
        <p:nvSpPr>
          <p:cNvPr id="364" name="Google Shape;364;p43"/>
          <p:cNvSpPr txBox="1"/>
          <p:nvPr/>
        </p:nvSpPr>
        <p:spPr>
          <a:xfrm>
            <a:off x="1970134" y="1488450"/>
            <a:ext cx="3557700" cy="2166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pt-BR" sz="12900">
                <a:highlight>
                  <a:srgbClr val="FFFFFF"/>
                </a:highlight>
                <a:latin typeface="Oswald"/>
                <a:ea typeface="Oswald"/>
                <a:cs typeface="Oswald"/>
                <a:sym typeface="Oswald"/>
              </a:rPr>
              <a:t>FIM</a:t>
            </a:r>
            <a:endParaRPr sz="11500">
              <a:highlight>
                <a:srgbClr val="FFFFFF"/>
              </a:highlight>
              <a:latin typeface="Oswald"/>
              <a:ea typeface="Oswald"/>
              <a:cs typeface="Oswald"/>
              <a:sym typeface="Oswald"/>
            </a:endParaRPr>
          </a:p>
        </p:txBody>
      </p:sp>
      <p:sp>
        <p:nvSpPr>
          <p:cNvPr id="365" name="Google Shape;365;p43"/>
          <p:cNvSpPr txBox="1"/>
          <p:nvPr/>
        </p:nvSpPr>
        <p:spPr>
          <a:xfrm>
            <a:off x="-3000000" y="-234662"/>
            <a:ext cx="3000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pic>
        <p:nvPicPr>
          <p:cNvPr id="366" name="Google Shape;366;p43"/>
          <p:cNvPicPr preferRelativeResize="0"/>
          <p:nvPr/>
        </p:nvPicPr>
        <p:blipFill rotWithShape="1">
          <a:blip r:embed="rId11">
            <a:alphaModFix/>
          </a:blip>
          <a:srcRect b="0" l="1716" r="1823" t="0"/>
          <a:stretch/>
        </p:blipFill>
        <p:spPr>
          <a:xfrm>
            <a:off x="2078200" y="65200"/>
            <a:ext cx="2114400" cy="161682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2"/>
        </a:solidFill>
      </p:bgPr>
    </p:bg>
    <p:spTree>
      <p:nvGrpSpPr>
        <p:cNvPr id="370" name="Shape 370"/>
        <p:cNvGrpSpPr/>
        <p:nvPr/>
      </p:nvGrpSpPr>
      <p:grpSpPr>
        <a:xfrm>
          <a:off x="0" y="0"/>
          <a:ext cx="0" cy="0"/>
          <a:chOff x="0" y="0"/>
          <a:chExt cx="0" cy="0"/>
        </a:xfrm>
      </p:grpSpPr>
      <p:pic>
        <p:nvPicPr>
          <p:cNvPr id="371" name="Google Shape;371;p44"/>
          <p:cNvPicPr preferRelativeResize="0"/>
          <p:nvPr/>
        </p:nvPicPr>
        <p:blipFill>
          <a:blip r:embed="rId3">
            <a:alphaModFix/>
          </a:blip>
          <a:stretch>
            <a:fillRect/>
          </a:stretch>
        </p:blipFill>
        <p:spPr>
          <a:xfrm>
            <a:off x="0" y="0"/>
            <a:ext cx="5739225" cy="5143500"/>
          </a:xfrm>
          <a:prstGeom prst="rect">
            <a:avLst/>
          </a:prstGeom>
          <a:noFill/>
          <a:ln>
            <a:noFill/>
          </a:ln>
        </p:spPr>
      </p:pic>
      <p:sp>
        <p:nvSpPr>
          <p:cNvPr id="372" name="Google Shape;372;p44"/>
          <p:cNvSpPr txBox="1"/>
          <p:nvPr/>
        </p:nvSpPr>
        <p:spPr>
          <a:xfrm>
            <a:off x="6267300" y="770050"/>
            <a:ext cx="2876700" cy="216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pt-BR" sz="2900">
                <a:solidFill>
                  <a:schemeClr val="lt1"/>
                </a:solidFill>
                <a:latin typeface="Lato"/>
                <a:ea typeface="Lato"/>
                <a:cs typeface="Lato"/>
                <a:sym typeface="Lato"/>
              </a:rPr>
              <a:t>ARTE </a:t>
            </a:r>
            <a:endParaRPr b="1" sz="2900">
              <a:solidFill>
                <a:schemeClr val="lt1"/>
              </a:solidFill>
              <a:latin typeface="Lato"/>
              <a:ea typeface="Lato"/>
              <a:cs typeface="Lato"/>
              <a:sym typeface="Lato"/>
            </a:endParaRPr>
          </a:p>
          <a:p>
            <a:pPr indent="0" lvl="0" marL="0" rtl="0" algn="l">
              <a:spcBef>
                <a:spcPts val="0"/>
              </a:spcBef>
              <a:spcAft>
                <a:spcPts val="0"/>
              </a:spcAft>
              <a:buNone/>
            </a:pPr>
            <a:r>
              <a:rPr b="1" lang="pt-BR" sz="2900">
                <a:solidFill>
                  <a:schemeClr val="lt1"/>
                </a:solidFill>
                <a:latin typeface="Lato"/>
                <a:ea typeface="Lato"/>
                <a:cs typeface="Lato"/>
                <a:sym typeface="Lato"/>
              </a:rPr>
              <a:t>POR</a:t>
            </a:r>
            <a:endParaRPr b="1" sz="2900">
              <a:solidFill>
                <a:schemeClr val="lt1"/>
              </a:solidFill>
              <a:latin typeface="Lato"/>
              <a:ea typeface="Lato"/>
              <a:cs typeface="Lato"/>
              <a:sym typeface="Lato"/>
            </a:endParaRPr>
          </a:p>
          <a:p>
            <a:pPr indent="0" lvl="0" marL="0" rtl="0" algn="l">
              <a:spcBef>
                <a:spcPts val="0"/>
              </a:spcBef>
              <a:spcAft>
                <a:spcPts val="0"/>
              </a:spcAft>
              <a:buNone/>
            </a:pPr>
            <a:r>
              <a:rPr b="1" lang="pt-BR" sz="2900">
                <a:solidFill>
                  <a:schemeClr val="lt1"/>
                </a:solidFill>
                <a:latin typeface="Lato"/>
                <a:ea typeface="Lato"/>
                <a:cs typeface="Lato"/>
                <a:sym typeface="Lato"/>
              </a:rPr>
              <a:t> TODA</a:t>
            </a:r>
            <a:endParaRPr b="1" sz="2900">
              <a:solidFill>
                <a:schemeClr val="lt1"/>
              </a:solidFill>
              <a:latin typeface="Lato"/>
              <a:ea typeface="Lato"/>
              <a:cs typeface="Lato"/>
              <a:sym typeface="Lato"/>
            </a:endParaRPr>
          </a:p>
          <a:p>
            <a:pPr indent="0" lvl="0" marL="0" rtl="0" algn="l">
              <a:spcBef>
                <a:spcPts val="0"/>
              </a:spcBef>
              <a:spcAft>
                <a:spcPts val="0"/>
              </a:spcAft>
              <a:buNone/>
            </a:pPr>
            <a:r>
              <a:rPr b="1" lang="pt-BR" sz="2900">
                <a:solidFill>
                  <a:schemeClr val="lt1"/>
                </a:solidFill>
                <a:latin typeface="Lato"/>
                <a:ea typeface="Lato"/>
                <a:cs typeface="Lato"/>
                <a:sym typeface="Lato"/>
              </a:rPr>
              <a:t> PARTE…</a:t>
            </a:r>
            <a:endParaRPr b="1" sz="2900">
              <a:solidFill>
                <a:schemeClr val="lt1"/>
              </a:solidFill>
              <a:latin typeface="Lato"/>
              <a:ea typeface="Lato"/>
              <a:cs typeface="Lato"/>
              <a:sym typeface="Lato"/>
            </a:endParaRPr>
          </a:p>
        </p:txBody>
      </p:sp>
      <p:sp>
        <p:nvSpPr>
          <p:cNvPr id="373" name="Google Shape;373;p44"/>
          <p:cNvSpPr txBox="1"/>
          <p:nvPr/>
        </p:nvSpPr>
        <p:spPr>
          <a:xfrm>
            <a:off x="6267326" y="3893922"/>
            <a:ext cx="2310300" cy="959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pt-BR" sz="2100">
                <a:solidFill>
                  <a:schemeClr val="lt1"/>
                </a:solidFill>
                <a:latin typeface="Lato"/>
                <a:ea typeface="Lato"/>
                <a:cs typeface="Lato"/>
                <a:sym typeface="Lato"/>
              </a:rPr>
              <a:t>GRATIDÃO!!!!</a:t>
            </a:r>
            <a:endParaRPr sz="2100">
              <a:solidFill>
                <a:schemeClr val="lt1"/>
              </a:solidFill>
              <a:latin typeface="Lato"/>
              <a:ea typeface="Lato"/>
              <a:cs typeface="Lato"/>
              <a:sym typeface="Lato"/>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treamline">
  <a:themeElements>
    <a:clrScheme name="Streamline">
      <a:dk1>
        <a:srgbClr val="1A9988"/>
      </a:dk1>
      <a:lt1>
        <a:srgbClr val="FFFFFF"/>
      </a:lt1>
      <a:dk2>
        <a:srgbClr val="1A1A1A"/>
      </a:dk2>
      <a:lt2>
        <a:srgbClr val="E9EDEE"/>
      </a:lt2>
      <a:accent1>
        <a:srgbClr val="595959"/>
      </a:accent1>
      <a:accent2>
        <a:srgbClr val="6AA4C8"/>
      </a:accent2>
      <a:accent3>
        <a:srgbClr val="EB5600"/>
      </a:accent3>
      <a:accent4>
        <a:srgbClr val="A2FFE8"/>
      </a:accent4>
      <a:accent5>
        <a:srgbClr val="1C3678"/>
      </a:accent5>
      <a:accent6>
        <a:srgbClr val="FFB8A2"/>
      </a:accent6>
      <a:hlink>
        <a:srgbClr val="1C3678"/>
      </a:hlink>
      <a:folHlink>
        <a:srgbClr val="1C367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